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CB491-1687-41B2-AA3B-2065F464EF1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551C1-9121-4FDE-8B4A-833C1CE68B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716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47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7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41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1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0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5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8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96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08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76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569F8-3CDA-43B5-B5AD-8E7951B6EA7E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D2B5E-3085-46F4-B631-1A4D9DB60C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2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5698" y="256793"/>
            <a:ext cx="104953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Ways to </a:t>
            </a:r>
            <a:r>
              <a:rPr lang="en-US" sz="54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practise</a:t>
            </a:r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my spelling words…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" y="2078194"/>
            <a:ext cx="1164227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b="1" dirty="0" smtClean="0">
                <a:solidFill>
                  <a:srgbClr val="FF0000"/>
                </a:solidFill>
              </a:rPr>
              <a:t>I can listen to how many syllables are in a word, e.g. Sep-tem-</a:t>
            </a:r>
            <a:r>
              <a:rPr lang="en-GB" b="1" dirty="0" err="1" smtClean="0">
                <a:solidFill>
                  <a:srgbClr val="FF0000"/>
                </a:solidFill>
              </a:rPr>
              <a:t>ber</a:t>
            </a:r>
            <a:endParaRPr lang="en-GB" b="1" dirty="0" smtClean="0">
              <a:solidFill>
                <a:srgbClr val="FF0000"/>
              </a:solidFill>
            </a:endParaRPr>
          </a:p>
          <a:p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2.     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I can find the base/root word, e.g. smiling = smile +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ing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 smtClean="0"/>
          </a:p>
          <a:p>
            <a:pPr marL="457200" indent="-457200">
              <a:buAutoNum type="arabicPeriod" startAt="3"/>
            </a:pPr>
            <a:r>
              <a:rPr lang="en-GB" b="1" dirty="0" smtClean="0">
                <a:solidFill>
                  <a:srgbClr val="7030A0"/>
                </a:solidFill>
              </a:rPr>
              <a:t>Analogy – I can use spellings I already know to help me, e.g. could, would, should.</a:t>
            </a:r>
          </a:p>
          <a:p>
            <a:pPr marL="457200" indent="-457200">
              <a:buAutoNum type="arabicPeriod" startAt="3"/>
            </a:pPr>
            <a:endParaRPr lang="en-GB" b="1" dirty="0" smtClean="0"/>
          </a:p>
          <a:p>
            <a:pPr marL="457200" indent="-457200">
              <a:buAutoNum type="arabicPeriod" startAt="3"/>
            </a:pPr>
            <a:r>
              <a:rPr lang="en-GB" b="1" dirty="0" smtClean="0"/>
              <a:t> </a:t>
            </a:r>
            <a:r>
              <a:rPr lang="en-GB" b="1" dirty="0" smtClean="0">
                <a:solidFill>
                  <a:srgbClr val="7030A0"/>
                </a:solidFill>
              </a:rPr>
              <a:t>Mnemonics – Make up a sentence to help </a:t>
            </a:r>
            <a:r>
              <a:rPr lang="en-GB" b="1" dirty="0" err="1" smtClean="0">
                <a:solidFill>
                  <a:srgbClr val="7030A0"/>
                </a:solidFill>
              </a:rPr>
              <a:t>e.g</a:t>
            </a:r>
            <a:r>
              <a:rPr lang="en-GB" b="1" dirty="0" smtClean="0">
                <a:solidFill>
                  <a:srgbClr val="7030A0"/>
                </a:solidFill>
              </a:rPr>
              <a:t> C OU Lucky Duck: People eat omelettes, people like eggs.</a:t>
            </a:r>
          </a:p>
          <a:p>
            <a:pPr marL="457200" indent="-457200">
              <a:buAutoNum type="arabicPeriod" startAt="3"/>
            </a:pPr>
            <a:endParaRPr lang="en-GB" b="1" dirty="0" smtClean="0">
              <a:solidFill>
                <a:srgbClr val="7030A0"/>
              </a:solidFill>
            </a:endParaRPr>
          </a:p>
          <a:p>
            <a:pPr marL="457200" indent="-457200">
              <a:buAutoNum type="arabicPeriod" startAt="3"/>
            </a:pPr>
            <a:r>
              <a:rPr lang="en-GB" b="1" dirty="0" smtClean="0">
                <a:solidFill>
                  <a:srgbClr val="0070C0"/>
                </a:solidFill>
              </a:rPr>
              <a:t>Handwriting </a:t>
            </a:r>
            <a:r>
              <a:rPr lang="en-GB" b="1" smtClean="0">
                <a:solidFill>
                  <a:srgbClr val="0070C0"/>
                </a:solidFill>
              </a:rPr>
              <a:t>– </a:t>
            </a:r>
            <a:r>
              <a:rPr lang="en-GB" b="1" smtClean="0">
                <a:solidFill>
                  <a:srgbClr val="0070C0"/>
                </a:solidFill>
              </a:rPr>
              <a:t>practise </a:t>
            </a:r>
            <a:r>
              <a:rPr lang="en-GB" b="1" dirty="0" smtClean="0">
                <a:solidFill>
                  <a:srgbClr val="0070C0"/>
                </a:solidFill>
              </a:rPr>
              <a:t>the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direction and movement of a word.</a:t>
            </a:r>
          </a:p>
          <a:p>
            <a:pPr marL="457200" indent="-457200">
              <a:buAutoNum type="arabicPeriod" startAt="3"/>
            </a:pPr>
            <a:endParaRPr lang="en-GB" b="1" dirty="0"/>
          </a:p>
          <a:p>
            <a:pPr marL="457200" indent="-457200">
              <a:buFontTx/>
              <a:buAutoNum type="arabicPeriod" startAt="3"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Spelling fun – squiggle writing/ bubble writing/  rainbow writing (vowels in blue/ alternate colours/ in alphabetical order)</a:t>
            </a:r>
          </a:p>
          <a:p>
            <a:pPr marL="457200" indent="-457200">
              <a:buAutoNum type="arabicPeriod" startAt="3"/>
            </a:pPr>
            <a:endParaRPr lang="en-GB" b="1" dirty="0" smtClean="0"/>
          </a:p>
          <a:p>
            <a:pPr marL="457200" indent="-457200">
              <a:buFontTx/>
              <a:buAutoNum type="arabicPeriod" startAt="3"/>
            </a:pPr>
            <a:r>
              <a:rPr lang="en-GB" b="1" dirty="0" smtClean="0">
                <a:solidFill>
                  <a:srgbClr val="FF0000"/>
                </a:solidFill>
              </a:rPr>
              <a:t>Don’t forget good old Look, Say, Cover, Write, Check!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59229" y="1180123"/>
            <a:ext cx="3984171" cy="746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Visual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4659086" y="1199451"/>
            <a:ext cx="3984171" cy="7466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Auditory</a:t>
            </a:r>
            <a:endParaRPr lang="en-GB" sz="3600" dirty="0"/>
          </a:p>
        </p:txBody>
      </p:sp>
      <p:sp>
        <p:nvSpPr>
          <p:cNvPr id="8" name="Rectangle 7"/>
          <p:cNvSpPr/>
          <p:nvPr/>
        </p:nvSpPr>
        <p:spPr>
          <a:xfrm>
            <a:off x="7701643" y="2097522"/>
            <a:ext cx="3984171" cy="7466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dirty="0" smtClean="0"/>
              <a:t>Kinaesthetic </a:t>
            </a:r>
            <a:endParaRPr lang="en-GB" sz="3600" dirty="0"/>
          </a:p>
        </p:txBody>
      </p:sp>
      <p:pic>
        <p:nvPicPr>
          <p:cNvPr id="1026" name="Picture 2" descr="Image result for visu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432" y="1226596"/>
            <a:ext cx="1017874" cy="65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uditor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1246916"/>
            <a:ext cx="937601" cy="69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moving transparent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5986" y="2134835"/>
            <a:ext cx="1194706" cy="672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7701643" y="5433994"/>
            <a:ext cx="3984171" cy="7466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Memory</a:t>
            </a:r>
            <a:endParaRPr lang="en-GB" sz="3600" dirty="0"/>
          </a:p>
        </p:txBody>
      </p:sp>
      <p:pic>
        <p:nvPicPr>
          <p:cNvPr id="1036" name="Picture 12" descr="Image result for memory transparent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0532" y="5396680"/>
            <a:ext cx="680159" cy="783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187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Discovery School, The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Stapley</dc:creator>
  <cp:lastModifiedBy>D Stapley</cp:lastModifiedBy>
  <cp:revision>4</cp:revision>
  <cp:lastPrinted>2018-01-31T17:18:21Z</cp:lastPrinted>
  <dcterms:created xsi:type="dcterms:W3CDTF">2018-01-31T17:17:26Z</dcterms:created>
  <dcterms:modified xsi:type="dcterms:W3CDTF">2018-02-01T10:28:08Z</dcterms:modified>
</cp:coreProperties>
</file>