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693400" cy="7562850"/>
  <p:notesSz cx="9926638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216"/>
            <a:ext cx="10692765" cy="7556500"/>
          </a:xfrm>
          <a:custGeom>
            <a:avLst/>
            <a:gdLst/>
            <a:ahLst/>
            <a:cxnLst/>
            <a:rect l="l" t="t" r="r" b="b"/>
            <a:pathLst>
              <a:path w="10692765" h="7556500">
                <a:moveTo>
                  <a:pt x="10692383" y="7556345"/>
                </a:moveTo>
                <a:lnTo>
                  <a:pt x="10692383" y="0"/>
                </a:lnTo>
                <a:lnTo>
                  <a:pt x="0" y="0"/>
                </a:lnTo>
                <a:lnTo>
                  <a:pt x="0" y="7556345"/>
                </a:lnTo>
                <a:lnTo>
                  <a:pt x="10692383" y="755634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7308" y="106534"/>
            <a:ext cx="10521315" cy="7394575"/>
          </a:xfrm>
          <a:custGeom>
            <a:avLst/>
            <a:gdLst/>
            <a:ahLst/>
            <a:cxnLst/>
            <a:rect l="l" t="t" r="r" b="b"/>
            <a:pathLst>
              <a:path w="10521315" h="7394575">
                <a:moveTo>
                  <a:pt x="10521188" y="0"/>
                </a:moveTo>
                <a:lnTo>
                  <a:pt x="0" y="0"/>
                </a:lnTo>
                <a:lnTo>
                  <a:pt x="0" y="7394194"/>
                </a:lnTo>
                <a:lnTo>
                  <a:pt x="10521188" y="7394194"/>
                </a:lnTo>
                <a:lnTo>
                  <a:pt x="10521188" y="0"/>
                </a:lnTo>
                <a:close/>
              </a:path>
            </a:pathLst>
          </a:custGeom>
          <a:solidFill>
            <a:srgbClr val="BDD6E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88180" y="3050032"/>
            <a:ext cx="1826514" cy="1826513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899553" y="3246501"/>
            <a:ext cx="2435225" cy="1292225"/>
          </a:xfrm>
          <a:custGeom>
            <a:avLst/>
            <a:gdLst/>
            <a:ahLst/>
            <a:cxnLst/>
            <a:rect l="l" t="t" r="r" b="b"/>
            <a:pathLst>
              <a:path w="2435225" h="1292225">
                <a:moveTo>
                  <a:pt x="1750174" y="0"/>
                </a:moveTo>
                <a:lnTo>
                  <a:pt x="684898" y="0"/>
                </a:lnTo>
                <a:lnTo>
                  <a:pt x="655277" y="3184"/>
                </a:lnTo>
                <a:lnTo>
                  <a:pt x="631097" y="11858"/>
                </a:lnTo>
                <a:lnTo>
                  <a:pt x="614800" y="24699"/>
                </a:lnTo>
                <a:lnTo>
                  <a:pt x="608825" y="40386"/>
                </a:lnTo>
                <a:lnTo>
                  <a:pt x="608825" y="161543"/>
                </a:lnTo>
                <a:lnTo>
                  <a:pt x="0" y="161543"/>
                </a:lnTo>
                <a:lnTo>
                  <a:pt x="304393" y="726821"/>
                </a:lnTo>
                <a:lnTo>
                  <a:pt x="0" y="1292098"/>
                </a:lnTo>
                <a:lnTo>
                  <a:pt x="837044" y="1292098"/>
                </a:lnTo>
                <a:lnTo>
                  <a:pt x="866665" y="1288930"/>
                </a:lnTo>
                <a:lnTo>
                  <a:pt x="890844" y="1280287"/>
                </a:lnTo>
                <a:lnTo>
                  <a:pt x="907142" y="1267452"/>
                </a:lnTo>
                <a:lnTo>
                  <a:pt x="913117" y="1251712"/>
                </a:lnTo>
                <a:lnTo>
                  <a:pt x="913117" y="1130681"/>
                </a:lnTo>
                <a:lnTo>
                  <a:pt x="1521955" y="1130681"/>
                </a:lnTo>
                <a:lnTo>
                  <a:pt x="1521955" y="1251712"/>
                </a:lnTo>
                <a:lnTo>
                  <a:pt x="1527930" y="1267452"/>
                </a:lnTo>
                <a:lnTo>
                  <a:pt x="1544227" y="1280287"/>
                </a:lnTo>
                <a:lnTo>
                  <a:pt x="1568407" y="1288930"/>
                </a:lnTo>
                <a:lnTo>
                  <a:pt x="1598028" y="1292098"/>
                </a:lnTo>
                <a:lnTo>
                  <a:pt x="2435085" y="1292098"/>
                </a:lnTo>
                <a:lnTo>
                  <a:pt x="2130666" y="726821"/>
                </a:lnTo>
                <a:lnTo>
                  <a:pt x="2435085" y="161543"/>
                </a:lnTo>
                <a:lnTo>
                  <a:pt x="1826374" y="161543"/>
                </a:lnTo>
                <a:lnTo>
                  <a:pt x="1826374" y="40386"/>
                </a:lnTo>
                <a:lnTo>
                  <a:pt x="1820379" y="24699"/>
                </a:lnTo>
                <a:lnTo>
                  <a:pt x="1804038" y="11858"/>
                </a:lnTo>
                <a:lnTo>
                  <a:pt x="1779814" y="3184"/>
                </a:lnTo>
                <a:lnTo>
                  <a:pt x="1750174" y="0"/>
                </a:lnTo>
                <a:close/>
              </a:path>
            </a:pathLst>
          </a:custGeom>
          <a:solidFill>
            <a:srgbClr val="EBD6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508379" y="4377181"/>
            <a:ext cx="1217930" cy="121285"/>
          </a:xfrm>
          <a:custGeom>
            <a:avLst/>
            <a:gdLst/>
            <a:ahLst/>
            <a:cxnLst/>
            <a:rect l="l" t="t" r="r" b="b"/>
            <a:pathLst>
              <a:path w="1217930" h="121285">
                <a:moveTo>
                  <a:pt x="304292" y="0"/>
                </a:moveTo>
                <a:lnTo>
                  <a:pt x="76073" y="0"/>
                </a:lnTo>
                <a:lnTo>
                  <a:pt x="46443" y="3175"/>
                </a:lnTo>
                <a:lnTo>
                  <a:pt x="22263" y="11798"/>
                </a:lnTo>
                <a:lnTo>
                  <a:pt x="5969" y="24599"/>
                </a:lnTo>
                <a:lnTo>
                  <a:pt x="0" y="40259"/>
                </a:lnTo>
                <a:lnTo>
                  <a:pt x="5969" y="56007"/>
                </a:lnTo>
                <a:lnTo>
                  <a:pt x="22263" y="68846"/>
                </a:lnTo>
                <a:lnTo>
                  <a:pt x="46443" y="77482"/>
                </a:lnTo>
                <a:lnTo>
                  <a:pt x="76073" y="80645"/>
                </a:lnTo>
                <a:lnTo>
                  <a:pt x="228219" y="80645"/>
                </a:lnTo>
                <a:lnTo>
                  <a:pt x="257835" y="83832"/>
                </a:lnTo>
                <a:lnTo>
                  <a:pt x="282016" y="92506"/>
                </a:lnTo>
                <a:lnTo>
                  <a:pt x="298310" y="105346"/>
                </a:lnTo>
                <a:lnTo>
                  <a:pt x="304292" y="121031"/>
                </a:lnTo>
                <a:lnTo>
                  <a:pt x="304292" y="0"/>
                </a:lnTo>
                <a:close/>
              </a:path>
              <a:path w="1217930" h="121285">
                <a:moveTo>
                  <a:pt x="1217549" y="40259"/>
                </a:moveTo>
                <a:lnTo>
                  <a:pt x="1211541" y="24599"/>
                </a:lnTo>
                <a:lnTo>
                  <a:pt x="1195209" y="11798"/>
                </a:lnTo>
                <a:lnTo>
                  <a:pt x="1170978" y="3175"/>
                </a:lnTo>
                <a:lnTo>
                  <a:pt x="1141349" y="0"/>
                </a:lnTo>
                <a:lnTo>
                  <a:pt x="913130" y="0"/>
                </a:lnTo>
                <a:lnTo>
                  <a:pt x="913130" y="121031"/>
                </a:lnTo>
                <a:lnTo>
                  <a:pt x="919099" y="105346"/>
                </a:lnTo>
                <a:lnTo>
                  <a:pt x="935393" y="92506"/>
                </a:lnTo>
                <a:lnTo>
                  <a:pt x="959573" y="83832"/>
                </a:lnTo>
                <a:lnTo>
                  <a:pt x="989203" y="80645"/>
                </a:lnTo>
                <a:lnTo>
                  <a:pt x="1141349" y="80645"/>
                </a:lnTo>
                <a:lnTo>
                  <a:pt x="1170978" y="77482"/>
                </a:lnTo>
                <a:lnTo>
                  <a:pt x="1195209" y="68846"/>
                </a:lnTo>
                <a:lnTo>
                  <a:pt x="1211541" y="56007"/>
                </a:lnTo>
                <a:lnTo>
                  <a:pt x="1217549" y="40259"/>
                </a:lnTo>
                <a:close/>
              </a:path>
            </a:pathLst>
          </a:custGeom>
          <a:solidFill>
            <a:srgbClr val="BCAC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899553" y="3246501"/>
            <a:ext cx="2435225" cy="1292225"/>
          </a:xfrm>
          <a:custGeom>
            <a:avLst/>
            <a:gdLst/>
            <a:ahLst/>
            <a:cxnLst/>
            <a:rect l="l" t="t" r="r" b="b"/>
            <a:pathLst>
              <a:path w="2435225" h="1292225">
                <a:moveTo>
                  <a:pt x="0" y="1292098"/>
                </a:moveTo>
                <a:lnTo>
                  <a:pt x="837044" y="1292098"/>
                </a:lnTo>
                <a:lnTo>
                  <a:pt x="866665" y="1288930"/>
                </a:lnTo>
                <a:lnTo>
                  <a:pt x="890844" y="1280287"/>
                </a:lnTo>
                <a:lnTo>
                  <a:pt x="907142" y="1267452"/>
                </a:lnTo>
                <a:lnTo>
                  <a:pt x="913117" y="1251712"/>
                </a:lnTo>
                <a:lnTo>
                  <a:pt x="913117" y="1130681"/>
                </a:lnTo>
                <a:lnTo>
                  <a:pt x="1521955" y="1130681"/>
                </a:lnTo>
                <a:lnTo>
                  <a:pt x="1521955" y="1251712"/>
                </a:lnTo>
                <a:lnTo>
                  <a:pt x="1527930" y="1267452"/>
                </a:lnTo>
                <a:lnTo>
                  <a:pt x="1544227" y="1280287"/>
                </a:lnTo>
                <a:lnTo>
                  <a:pt x="1568407" y="1288930"/>
                </a:lnTo>
                <a:lnTo>
                  <a:pt x="1598028" y="1292098"/>
                </a:lnTo>
                <a:lnTo>
                  <a:pt x="2435085" y="1292098"/>
                </a:lnTo>
                <a:lnTo>
                  <a:pt x="2130666" y="726821"/>
                </a:lnTo>
                <a:lnTo>
                  <a:pt x="2435085" y="161543"/>
                </a:lnTo>
                <a:lnTo>
                  <a:pt x="1826374" y="161543"/>
                </a:lnTo>
                <a:lnTo>
                  <a:pt x="1826374" y="40386"/>
                </a:lnTo>
                <a:lnTo>
                  <a:pt x="1820379" y="24699"/>
                </a:lnTo>
                <a:lnTo>
                  <a:pt x="1804038" y="11858"/>
                </a:lnTo>
                <a:lnTo>
                  <a:pt x="1779814" y="3184"/>
                </a:lnTo>
                <a:lnTo>
                  <a:pt x="1750174" y="0"/>
                </a:lnTo>
                <a:lnTo>
                  <a:pt x="684898" y="0"/>
                </a:lnTo>
                <a:lnTo>
                  <a:pt x="655277" y="3184"/>
                </a:lnTo>
                <a:lnTo>
                  <a:pt x="631097" y="11858"/>
                </a:lnTo>
                <a:lnTo>
                  <a:pt x="614800" y="24699"/>
                </a:lnTo>
                <a:lnTo>
                  <a:pt x="608825" y="40386"/>
                </a:lnTo>
                <a:lnTo>
                  <a:pt x="608825" y="161543"/>
                </a:lnTo>
                <a:lnTo>
                  <a:pt x="0" y="161543"/>
                </a:lnTo>
                <a:lnTo>
                  <a:pt x="304393" y="726821"/>
                </a:lnTo>
                <a:lnTo>
                  <a:pt x="0" y="1292098"/>
                </a:lnTo>
                <a:close/>
              </a:path>
              <a:path w="2435225" h="1292225">
                <a:moveTo>
                  <a:pt x="913117" y="1251712"/>
                </a:moveTo>
                <a:lnTo>
                  <a:pt x="907142" y="1236025"/>
                </a:lnTo>
                <a:lnTo>
                  <a:pt x="890844" y="1223184"/>
                </a:lnTo>
                <a:lnTo>
                  <a:pt x="866665" y="1214510"/>
                </a:lnTo>
                <a:lnTo>
                  <a:pt x="837044" y="1211326"/>
                </a:lnTo>
                <a:lnTo>
                  <a:pt x="684898" y="1211326"/>
                </a:lnTo>
                <a:lnTo>
                  <a:pt x="655277" y="1208158"/>
                </a:lnTo>
                <a:lnTo>
                  <a:pt x="631097" y="1199515"/>
                </a:lnTo>
                <a:lnTo>
                  <a:pt x="614800" y="1186680"/>
                </a:lnTo>
                <a:lnTo>
                  <a:pt x="608825" y="1170939"/>
                </a:lnTo>
                <a:lnTo>
                  <a:pt x="614800" y="1155273"/>
                </a:lnTo>
                <a:lnTo>
                  <a:pt x="631097" y="1142476"/>
                </a:lnTo>
                <a:lnTo>
                  <a:pt x="655277" y="1133846"/>
                </a:lnTo>
                <a:lnTo>
                  <a:pt x="684898" y="1130681"/>
                </a:lnTo>
                <a:lnTo>
                  <a:pt x="913117" y="1130681"/>
                </a:lnTo>
              </a:path>
              <a:path w="2435225" h="1292225">
                <a:moveTo>
                  <a:pt x="1521955" y="1251712"/>
                </a:moveTo>
                <a:lnTo>
                  <a:pt x="1527930" y="1236025"/>
                </a:lnTo>
                <a:lnTo>
                  <a:pt x="1544227" y="1223184"/>
                </a:lnTo>
                <a:lnTo>
                  <a:pt x="1568407" y="1214510"/>
                </a:lnTo>
                <a:lnTo>
                  <a:pt x="1598028" y="1211326"/>
                </a:lnTo>
                <a:lnTo>
                  <a:pt x="1750174" y="1211326"/>
                </a:lnTo>
                <a:lnTo>
                  <a:pt x="1779814" y="1208158"/>
                </a:lnTo>
                <a:lnTo>
                  <a:pt x="1804038" y="1199515"/>
                </a:lnTo>
                <a:lnTo>
                  <a:pt x="1820379" y="1186680"/>
                </a:lnTo>
                <a:lnTo>
                  <a:pt x="1826374" y="1170939"/>
                </a:lnTo>
                <a:lnTo>
                  <a:pt x="1820379" y="1155273"/>
                </a:lnTo>
                <a:lnTo>
                  <a:pt x="1804038" y="1142476"/>
                </a:lnTo>
                <a:lnTo>
                  <a:pt x="1779814" y="1133846"/>
                </a:lnTo>
                <a:lnTo>
                  <a:pt x="1750174" y="1130681"/>
                </a:lnTo>
                <a:lnTo>
                  <a:pt x="1521955" y="1130681"/>
                </a:lnTo>
              </a:path>
              <a:path w="2435225" h="1292225">
                <a:moveTo>
                  <a:pt x="608825" y="1170939"/>
                </a:moveTo>
                <a:lnTo>
                  <a:pt x="608825" y="161543"/>
                </a:lnTo>
              </a:path>
              <a:path w="2435225" h="1292225">
                <a:moveTo>
                  <a:pt x="1826374" y="1170939"/>
                </a:moveTo>
                <a:lnTo>
                  <a:pt x="1826374" y="161543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9653" y="3593109"/>
            <a:ext cx="1130300" cy="574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815" marR="5080" indent="-158750" algn="ctr">
              <a:lnSpc>
                <a:spcPct val="121000"/>
              </a:lnSpc>
              <a:spcBef>
                <a:spcPts val="100"/>
              </a:spcBef>
            </a:pPr>
            <a:r>
              <a:rPr lang="en-GB" sz="1000" b="1" dirty="0">
                <a:latin typeface="Calibri"/>
                <a:cs typeface="Calibri"/>
              </a:rPr>
              <a:t>Be</a:t>
            </a:r>
            <a:r>
              <a:rPr lang="en-GB" sz="1000" b="1" spc="-45" dirty="0">
                <a:latin typeface="Calibri"/>
                <a:cs typeface="Calibri"/>
              </a:rPr>
              <a:t> </a:t>
            </a:r>
            <a:r>
              <a:rPr lang="en-GB" sz="1000" b="1" spc="-10" dirty="0">
                <a:latin typeface="Calibri"/>
                <a:cs typeface="Calibri"/>
              </a:rPr>
              <a:t>part</a:t>
            </a:r>
            <a:r>
              <a:rPr lang="en-GB" sz="1000" b="1" spc="-50" dirty="0">
                <a:latin typeface="Calibri"/>
                <a:cs typeface="Calibri"/>
              </a:rPr>
              <a:t> </a:t>
            </a:r>
            <a:r>
              <a:rPr lang="en-GB" sz="1000" b="1" dirty="0">
                <a:latin typeface="Calibri"/>
                <a:cs typeface="Calibri"/>
              </a:rPr>
              <a:t>of</a:t>
            </a:r>
            <a:r>
              <a:rPr lang="en-GB" sz="1000" b="1" spc="-65" dirty="0">
                <a:latin typeface="Calibri"/>
                <a:cs typeface="Calibri"/>
              </a:rPr>
              <a:t> </a:t>
            </a:r>
            <a:r>
              <a:rPr lang="en-GB" sz="1000" b="1" dirty="0">
                <a:latin typeface="Calibri"/>
                <a:cs typeface="Calibri"/>
              </a:rPr>
              <a:t>a</a:t>
            </a:r>
            <a:r>
              <a:rPr lang="en-GB" sz="1000" b="1" spc="-45" dirty="0">
                <a:latin typeface="Calibri"/>
                <a:cs typeface="Calibri"/>
              </a:rPr>
              <a:t> </a:t>
            </a:r>
            <a:r>
              <a:rPr lang="en-GB" sz="1000" b="1" spc="-10" dirty="0">
                <a:latin typeface="Calibri"/>
                <a:cs typeface="Calibri"/>
              </a:rPr>
              <a:t>summer production.</a:t>
            </a:r>
            <a:endParaRPr lang="en-GB" sz="1000" dirty="0">
              <a:latin typeface="Calibri"/>
              <a:cs typeface="Calibri"/>
            </a:endParaRPr>
          </a:p>
          <a:p>
            <a:pPr marL="170815" marR="5080" indent="-158750" algn="ctr">
              <a:lnSpc>
                <a:spcPct val="121000"/>
              </a:lnSpc>
              <a:spcBef>
                <a:spcPts val="100"/>
              </a:spcBef>
            </a:pPr>
            <a:r>
              <a:rPr lang="en-GB" sz="1000" b="1" dirty="0">
                <a:latin typeface="Calibri"/>
                <a:cs typeface="Calibri"/>
              </a:rPr>
              <a:t>.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17085" y="444119"/>
            <a:ext cx="2460625" cy="1317625"/>
            <a:chOff x="4117085" y="444119"/>
            <a:chExt cx="2460625" cy="1317625"/>
          </a:xfrm>
        </p:grpSpPr>
        <p:sp>
          <p:nvSpPr>
            <p:cNvPr id="4" name="object 4"/>
            <p:cNvSpPr/>
            <p:nvPr/>
          </p:nvSpPr>
          <p:spPr>
            <a:xfrm>
              <a:off x="4129785" y="456819"/>
              <a:ext cx="2435225" cy="1292225"/>
            </a:xfrm>
            <a:custGeom>
              <a:avLst/>
              <a:gdLst/>
              <a:ahLst/>
              <a:cxnLst/>
              <a:rect l="l" t="t" r="r" b="b"/>
              <a:pathLst>
                <a:path w="2435225" h="1292225">
                  <a:moveTo>
                    <a:pt x="1750187" y="0"/>
                  </a:moveTo>
                  <a:lnTo>
                    <a:pt x="684911" y="0"/>
                  </a:lnTo>
                  <a:lnTo>
                    <a:pt x="655216" y="3167"/>
                  </a:lnTo>
                  <a:lnTo>
                    <a:pt x="630999" y="11811"/>
                  </a:lnTo>
                  <a:lnTo>
                    <a:pt x="614687" y="24645"/>
                  </a:lnTo>
                  <a:lnTo>
                    <a:pt x="608711" y="40386"/>
                  </a:lnTo>
                  <a:lnTo>
                    <a:pt x="608711" y="161544"/>
                  </a:lnTo>
                  <a:lnTo>
                    <a:pt x="0" y="161544"/>
                  </a:lnTo>
                  <a:lnTo>
                    <a:pt x="304418" y="726821"/>
                  </a:lnTo>
                  <a:lnTo>
                    <a:pt x="0" y="1292098"/>
                  </a:lnTo>
                  <a:lnTo>
                    <a:pt x="837056" y="1292098"/>
                  </a:lnTo>
                  <a:lnTo>
                    <a:pt x="866677" y="1288930"/>
                  </a:lnTo>
                  <a:lnTo>
                    <a:pt x="890857" y="1280287"/>
                  </a:lnTo>
                  <a:lnTo>
                    <a:pt x="907155" y="1267452"/>
                  </a:lnTo>
                  <a:lnTo>
                    <a:pt x="913129" y="1251712"/>
                  </a:lnTo>
                  <a:lnTo>
                    <a:pt x="913129" y="1130554"/>
                  </a:lnTo>
                  <a:lnTo>
                    <a:pt x="1521967" y="1130554"/>
                  </a:lnTo>
                  <a:lnTo>
                    <a:pt x="1521967" y="1251712"/>
                  </a:lnTo>
                  <a:lnTo>
                    <a:pt x="1527942" y="1267452"/>
                  </a:lnTo>
                  <a:lnTo>
                    <a:pt x="1544240" y="1280287"/>
                  </a:lnTo>
                  <a:lnTo>
                    <a:pt x="1568420" y="1288930"/>
                  </a:lnTo>
                  <a:lnTo>
                    <a:pt x="1598040" y="1292098"/>
                  </a:lnTo>
                  <a:lnTo>
                    <a:pt x="2435097" y="1292098"/>
                  </a:lnTo>
                  <a:lnTo>
                    <a:pt x="2130679" y="726821"/>
                  </a:lnTo>
                  <a:lnTo>
                    <a:pt x="2435097" y="161544"/>
                  </a:lnTo>
                  <a:lnTo>
                    <a:pt x="1826260" y="161544"/>
                  </a:lnTo>
                  <a:lnTo>
                    <a:pt x="1826260" y="40386"/>
                  </a:lnTo>
                  <a:lnTo>
                    <a:pt x="1820285" y="24645"/>
                  </a:lnTo>
                  <a:lnTo>
                    <a:pt x="1803987" y="11811"/>
                  </a:lnTo>
                  <a:lnTo>
                    <a:pt x="1779807" y="3167"/>
                  </a:lnTo>
                  <a:lnTo>
                    <a:pt x="1750187" y="0"/>
                  </a:lnTo>
                  <a:close/>
                </a:path>
              </a:pathLst>
            </a:custGeom>
            <a:solidFill>
              <a:srgbClr val="FFF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38497" y="1587372"/>
              <a:ext cx="1217930" cy="121285"/>
            </a:xfrm>
            <a:custGeom>
              <a:avLst/>
              <a:gdLst/>
              <a:ahLst/>
              <a:cxnLst/>
              <a:rect l="l" t="t" r="r" b="b"/>
              <a:pathLst>
                <a:path w="1217929" h="121285">
                  <a:moveTo>
                    <a:pt x="304419" y="0"/>
                  </a:moveTo>
                  <a:lnTo>
                    <a:pt x="76200" y="0"/>
                  </a:lnTo>
                  <a:lnTo>
                    <a:pt x="46494" y="3175"/>
                  </a:lnTo>
                  <a:lnTo>
                    <a:pt x="22288" y="11811"/>
                  </a:lnTo>
                  <a:lnTo>
                    <a:pt x="5969" y="24650"/>
                  </a:lnTo>
                  <a:lnTo>
                    <a:pt x="0" y="40386"/>
                  </a:lnTo>
                  <a:lnTo>
                    <a:pt x="5969" y="56134"/>
                  </a:lnTo>
                  <a:lnTo>
                    <a:pt x="22288" y="68961"/>
                  </a:lnTo>
                  <a:lnTo>
                    <a:pt x="46494" y="77609"/>
                  </a:lnTo>
                  <a:lnTo>
                    <a:pt x="76200" y="80772"/>
                  </a:lnTo>
                  <a:lnTo>
                    <a:pt x="228346" y="80772"/>
                  </a:lnTo>
                  <a:lnTo>
                    <a:pt x="257962" y="83947"/>
                  </a:lnTo>
                  <a:lnTo>
                    <a:pt x="282143" y="92583"/>
                  </a:lnTo>
                  <a:lnTo>
                    <a:pt x="298437" y="105422"/>
                  </a:lnTo>
                  <a:lnTo>
                    <a:pt x="304419" y="121158"/>
                  </a:lnTo>
                  <a:lnTo>
                    <a:pt x="304419" y="0"/>
                  </a:lnTo>
                  <a:close/>
                </a:path>
                <a:path w="1217929" h="121285">
                  <a:moveTo>
                    <a:pt x="1217549" y="40386"/>
                  </a:moveTo>
                  <a:lnTo>
                    <a:pt x="1211567" y="24650"/>
                  </a:lnTo>
                  <a:lnTo>
                    <a:pt x="1195273" y="11811"/>
                  </a:lnTo>
                  <a:lnTo>
                    <a:pt x="1171092" y="3175"/>
                  </a:lnTo>
                  <a:lnTo>
                    <a:pt x="1141476" y="0"/>
                  </a:lnTo>
                  <a:lnTo>
                    <a:pt x="913257" y="0"/>
                  </a:lnTo>
                  <a:lnTo>
                    <a:pt x="913257" y="121158"/>
                  </a:lnTo>
                  <a:lnTo>
                    <a:pt x="919226" y="105422"/>
                  </a:lnTo>
                  <a:lnTo>
                    <a:pt x="935520" y="92583"/>
                  </a:lnTo>
                  <a:lnTo>
                    <a:pt x="959700" y="83947"/>
                  </a:lnTo>
                  <a:lnTo>
                    <a:pt x="989330" y="80772"/>
                  </a:lnTo>
                  <a:lnTo>
                    <a:pt x="1141476" y="80772"/>
                  </a:lnTo>
                  <a:lnTo>
                    <a:pt x="1171092" y="77609"/>
                  </a:lnTo>
                  <a:lnTo>
                    <a:pt x="1195273" y="68961"/>
                  </a:lnTo>
                  <a:lnTo>
                    <a:pt x="1211567" y="56134"/>
                  </a:lnTo>
                  <a:lnTo>
                    <a:pt x="1217549" y="40386"/>
                  </a:lnTo>
                  <a:close/>
                </a:path>
              </a:pathLst>
            </a:custGeom>
            <a:solidFill>
              <a:srgbClr val="CDC4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29785" y="456819"/>
              <a:ext cx="2435225" cy="1292225"/>
            </a:xfrm>
            <a:custGeom>
              <a:avLst/>
              <a:gdLst/>
              <a:ahLst/>
              <a:cxnLst/>
              <a:rect l="l" t="t" r="r" b="b"/>
              <a:pathLst>
                <a:path w="2435225" h="1292225">
                  <a:moveTo>
                    <a:pt x="0" y="1292098"/>
                  </a:moveTo>
                  <a:lnTo>
                    <a:pt x="837056" y="1292098"/>
                  </a:lnTo>
                  <a:lnTo>
                    <a:pt x="866677" y="1288930"/>
                  </a:lnTo>
                  <a:lnTo>
                    <a:pt x="890857" y="1280287"/>
                  </a:lnTo>
                  <a:lnTo>
                    <a:pt x="907155" y="1267452"/>
                  </a:lnTo>
                  <a:lnTo>
                    <a:pt x="913129" y="1251712"/>
                  </a:lnTo>
                  <a:lnTo>
                    <a:pt x="913129" y="1130554"/>
                  </a:lnTo>
                  <a:lnTo>
                    <a:pt x="1521967" y="1130554"/>
                  </a:lnTo>
                  <a:lnTo>
                    <a:pt x="1521967" y="1251712"/>
                  </a:lnTo>
                  <a:lnTo>
                    <a:pt x="1527942" y="1267452"/>
                  </a:lnTo>
                  <a:lnTo>
                    <a:pt x="1544240" y="1280287"/>
                  </a:lnTo>
                  <a:lnTo>
                    <a:pt x="1568420" y="1288930"/>
                  </a:lnTo>
                  <a:lnTo>
                    <a:pt x="1598040" y="1292098"/>
                  </a:lnTo>
                  <a:lnTo>
                    <a:pt x="2435097" y="1292098"/>
                  </a:lnTo>
                  <a:lnTo>
                    <a:pt x="2130679" y="726821"/>
                  </a:lnTo>
                  <a:lnTo>
                    <a:pt x="2435097" y="161544"/>
                  </a:lnTo>
                  <a:lnTo>
                    <a:pt x="1826260" y="161544"/>
                  </a:lnTo>
                  <a:lnTo>
                    <a:pt x="1826260" y="40386"/>
                  </a:lnTo>
                  <a:lnTo>
                    <a:pt x="1820285" y="24645"/>
                  </a:lnTo>
                  <a:lnTo>
                    <a:pt x="1803987" y="11811"/>
                  </a:lnTo>
                  <a:lnTo>
                    <a:pt x="1779807" y="3167"/>
                  </a:lnTo>
                  <a:lnTo>
                    <a:pt x="1750187" y="0"/>
                  </a:lnTo>
                  <a:lnTo>
                    <a:pt x="684911" y="0"/>
                  </a:lnTo>
                  <a:lnTo>
                    <a:pt x="655216" y="3167"/>
                  </a:lnTo>
                  <a:lnTo>
                    <a:pt x="630999" y="11811"/>
                  </a:lnTo>
                  <a:lnTo>
                    <a:pt x="614687" y="24645"/>
                  </a:lnTo>
                  <a:lnTo>
                    <a:pt x="608711" y="40386"/>
                  </a:lnTo>
                  <a:lnTo>
                    <a:pt x="608711" y="161544"/>
                  </a:lnTo>
                  <a:lnTo>
                    <a:pt x="0" y="161544"/>
                  </a:lnTo>
                  <a:lnTo>
                    <a:pt x="304418" y="726821"/>
                  </a:lnTo>
                  <a:lnTo>
                    <a:pt x="0" y="1292098"/>
                  </a:lnTo>
                  <a:close/>
                </a:path>
                <a:path w="2435225" h="1292225">
                  <a:moveTo>
                    <a:pt x="913129" y="1251712"/>
                  </a:moveTo>
                  <a:lnTo>
                    <a:pt x="907155" y="1235971"/>
                  </a:lnTo>
                  <a:lnTo>
                    <a:pt x="890857" y="1223137"/>
                  </a:lnTo>
                  <a:lnTo>
                    <a:pt x="866677" y="1214493"/>
                  </a:lnTo>
                  <a:lnTo>
                    <a:pt x="837056" y="1211326"/>
                  </a:lnTo>
                  <a:lnTo>
                    <a:pt x="684911" y="1211326"/>
                  </a:lnTo>
                  <a:lnTo>
                    <a:pt x="655216" y="1208158"/>
                  </a:lnTo>
                  <a:lnTo>
                    <a:pt x="630999" y="1199515"/>
                  </a:lnTo>
                  <a:lnTo>
                    <a:pt x="614687" y="1186680"/>
                  </a:lnTo>
                  <a:lnTo>
                    <a:pt x="608711" y="1170940"/>
                  </a:lnTo>
                  <a:lnTo>
                    <a:pt x="614687" y="1155199"/>
                  </a:lnTo>
                  <a:lnTo>
                    <a:pt x="630999" y="1142365"/>
                  </a:lnTo>
                  <a:lnTo>
                    <a:pt x="655216" y="1133721"/>
                  </a:lnTo>
                  <a:lnTo>
                    <a:pt x="684911" y="1130554"/>
                  </a:lnTo>
                  <a:lnTo>
                    <a:pt x="913129" y="1130554"/>
                  </a:lnTo>
                </a:path>
                <a:path w="2435225" h="1292225">
                  <a:moveTo>
                    <a:pt x="1521967" y="1251712"/>
                  </a:moveTo>
                  <a:lnTo>
                    <a:pt x="1527942" y="1235971"/>
                  </a:lnTo>
                  <a:lnTo>
                    <a:pt x="1544240" y="1223137"/>
                  </a:lnTo>
                  <a:lnTo>
                    <a:pt x="1568420" y="1214493"/>
                  </a:lnTo>
                  <a:lnTo>
                    <a:pt x="1598040" y="1211326"/>
                  </a:lnTo>
                  <a:lnTo>
                    <a:pt x="1750187" y="1211326"/>
                  </a:lnTo>
                  <a:lnTo>
                    <a:pt x="1779807" y="1208158"/>
                  </a:lnTo>
                  <a:lnTo>
                    <a:pt x="1803987" y="1199515"/>
                  </a:lnTo>
                  <a:lnTo>
                    <a:pt x="1820285" y="1186680"/>
                  </a:lnTo>
                  <a:lnTo>
                    <a:pt x="1826260" y="1170940"/>
                  </a:lnTo>
                  <a:lnTo>
                    <a:pt x="1820285" y="1155199"/>
                  </a:lnTo>
                  <a:lnTo>
                    <a:pt x="1803987" y="1142365"/>
                  </a:lnTo>
                  <a:lnTo>
                    <a:pt x="1779807" y="1133721"/>
                  </a:lnTo>
                  <a:lnTo>
                    <a:pt x="1750187" y="1130554"/>
                  </a:lnTo>
                  <a:lnTo>
                    <a:pt x="1521967" y="1130554"/>
                  </a:lnTo>
                </a:path>
                <a:path w="2435225" h="1292225">
                  <a:moveTo>
                    <a:pt x="608711" y="1170940"/>
                  </a:moveTo>
                  <a:lnTo>
                    <a:pt x="608711" y="161544"/>
                  </a:lnTo>
                </a:path>
                <a:path w="2435225" h="1292225">
                  <a:moveTo>
                    <a:pt x="1826260" y="1170940"/>
                  </a:moveTo>
                  <a:lnTo>
                    <a:pt x="1826260" y="161544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587995" y="438785"/>
            <a:ext cx="2658745" cy="1323340"/>
            <a:chOff x="7587995" y="438785"/>
            <a:chExt cx="2658745" cy="1323340"/>
          </a:xfrm>
        </p:grpSpPr>
        <p:sp>
          <p:nvSpPr>
            <p:cNvPr id="9" name="object 9"/>
            <p:cNvSpPr/>
            <p:nvPr/>
          </p:nvSpPr>
          <p:spPr>
            <a:xfrm>
              <a:off x="7600695" y="451485"/>
              <a:ext cx="2633345" cy="1297940"/>
            </a:xfrm>
            <a:custGeom>
              <a:avLst/>
              <a:gdLst/>
              <a:ahLst/>
              <a:cxnLst/>
              <a:rect l="l" t="t" r="r" b="b"/>
              <a:pathLst>
                <a:path w="2633345" h="1297939">
                  <a:moveTo>
                    <a:pt x="1892680" y="0"/>
                  </a:moveTo>
                  <a:lnTo>
                    <a:pt x="740663" y="0"/>
                  </a:lnTo>
                  <a:lnTo>
                    <a:pt x="708624" y="3169"/>
                  </a:lnTo>
                  <a:lnTo>
                    <a:pt x="682466" y="11826"/>
                  </a:lnTo>
                  <a:lnTo>
                    <a:pt x="664833" y="24699"/>
                  </a:lnTo>
                  <a:lnTo>
                    <a:pt x="658368" y="40512"/>
                  </a:lnTo>
                  <a:lnTo>
                    <a:pt x="658368" y="162178"/>
                  </a:lnTo>
                  <a:lnTo>
                    <a:pt x="0" y="162178"/>
                  </a:lnTo>
                  <a:lnTo>
                    <a:pt x="329183" y="729741"/>
                  </a:lnTo>
                  <a:lnTo>
                    <a:pt x="0" y="1297431"/>
                  </a:lnTo>
                  <a:lnTo>
                    <a:pt x="905255" y="1297431"/>
                  </a:lnTo>
                  <a:lnTo>
                    <a:pt x="937275" y="1294245"/>
                  </a:lnTo>
                  <a:lnTo>
                    <a:pt x="963390" y="1285557"/>
                  </a:lnTo>
                  <a:lnTo>
                    <a:pt x="980979" y="1272678"/>
                  </a:lnTo>
                  <a:lnTo>
                    <a:pt x="987425" y="1256918"/>
                  </a:lnTo>
                  <a:lnTo>
                    <a:pt x="987425" y="1135252"/>
                  </a:lnTo>
                  <a:lnTo>
                    <a:pt x="1645793" y="1135252"/>
                  </a:lnTo>
                  <a:lnTo>
                    <a:pt x="1645793" y="1256918"/>
                  </a:lnTo>
                  <a:lnTo>
                    <a:pt x="1652258" y="1272678"/>
                  </a:lnTo>
                  <a:lnTo>
                    <a:pt x="1669891" y="1285557"/>
                  </a:lnTo>
                  <a:lnTo>
                    <a:pt x="1696049" y="1294245"/>
                  </a:lnTo>
                  <a:lnTo>
                    <a:pt x="1728088" y="1297431"/>
                  </a:lnTo>
                  <a:lnTo>
                    <a:pt x="2633345" y="1297431"/>
                  </a:lnTo>
                  <a:lnTo>
                    <a:pt x="2304160" y="729741"/>
                  </a:lnTo>
                  <a:lnTo>
                    <a:pt x="2633345" y="162178"/>
                  </a:lnTo>
                  <a:lnTo>
                    <a:pt x="1974977" y="162178"/>
                  </a:lnTo>
                  <a:lnTo>
                    <a:pt x="1974977" y="40512"/>
                  </a:lnTo>
                  <a:lnTo>
                    <a:pt x="1968511" y="24699"/>
                  </a:lnTo>
                  <a:lnTo>
                    <a:pt x="1950878" y="11826"/>
                  </a:lnTo>
                  <a:lnTo>
                    <a:pt x="1924720" y="3169"/>
                  </a:lnTo>
                  <a:lnTo>
                    <a:pt x="1892680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259064" y="1586737"/>
              <a:ext cx="1316990" cy="121920"/>
            </a:xfrm>
            <a:custGeom>
              <a:avLst/>
              <a:gdLst/>
              <a:ahLst/>
              <a:cxnLst/>
              <a:rect l="l" t="t" r="r" b="b"/>
              <a:pathLst>
                <a:path w="1316990" h="121919">
                  <a:moveTo>
                    <a:pt x="329057" y="0"/>
                  </a:moveTo>
                  <a:lnTo>
                    <a:pt x="82296" y="0"/>
                  </a:lnTo>
                  <a:lnTo>
                    <a:pt x="50253" y="3187"/>
                  </a:lnTo>
                  <a:lnTo>
                    <a:pt x="24091" y="11874"/>
                  </a:lnTo>
                  <a:lnTo>
                    <a:pt x="6464" y="24765"/>
                  </a:lnTo>
                  <a:lnTo>
                    <a:pt x="0" y="40513"/>
                  </a:lnTo>
                  <a:lnTo>
                    <a:pt x="6464" y="56337"/>
                  </a:lnTo>
                  <a:lnTo>
                    <a:pt x="24091" y="69202"/>
                  </a:lnTo>
                  <a:lnTo>
                    <a:pt x="50253" y="77863"/>
                  </a:lnTo>
                  <a:lnTo>
                    <a:pt x="82296" y="81026"/>
                  </a:lnTo>
                  <a:lnTo>
                    <a:pt x="246888" y="81026"/>
                  </a:lnTo>
                  <a:lnTo>
                    <a:pt x="278904" y="84226"/>
                  </a:lnTo>
                  <a:lnTo>
                    <a:pt x="305015" y="92925"/>
                  </a:lnTo>
                  <a:lnTo>
                    <a:pt x="322605" y="105841"/>
                  </a:lnTo>
                  <a:lnTo>
                    <a:pt x="329057" y="121666"/>
                  </a:lnTo>
                  <a:lnTo>
                    <a:pt x="329057" y="0"/>
                  </a:lnTo>
                  <a:close/>
                </a:path>
                <a:path w="1316990" h="121919">
                  <a:moveTo>
                    <a:pt x="1316609" y="40513"/>
                  </a:moveTo>
                  <a:lnTo>
                    <a:pt x="1310132" y="24765"/>
                  </a:lnTo>
                  <a:lnTo>
                    <a:pt x="1292504" y="11874"/>
                  </a:lnTo>
                  <a:lnTo>
                    <a:pt x="1266342" y="3187"/>
                  </a:lnTo>
                  <a:lnTo>
                    <a:pt x="1234313" y="0"/>
                  </a:lnTo>
                  <a:lnTo>
                    <a:pt x="987425" y="0"/>
                  </a:lnTo>
                  <a:lnTo>
                    <a:pt x="987425" y="121666"/>
                  </a:lnTo>
                  <a:lnTo>
                    <a:pt x="993889" y="105841"/>
                  </a:lnTo>
                  <a:lnTo>
                    <a:pt x="1011516" y="92925"/>
                  </a:lnTo>
                  <a:lnTo>
                    <a:pt x="1037678" y="84226"/>
                  </a:lnTo>
                  <a:lnTo>
                    <a:pt x="1069721" y="81026"/>
                  </a:lnTo>
                  <a:lnTo>
                    <a:pt x="1234313" y="81026"/>
                  </a:lnTo>
                  <a:lnTo>
                    <a:pt x="1266342" y="77863"/>
                  </a:lnTo>
                  <a:lnTo>
                    <a:pt x="1292504" y="69202"/>
                  </a:lnTo>
                  <a:lnTo>
                    <a:pt x="1310132" y="56337"/>
                  </a:lnTo>
                  <a:lnTo>
                    <a:pt x="1316609" y="40513"/>
                  </a:lnTo>
                  <a:close/>
                </a:path>
              </a:pathLst>
            </a:custGeom>
            <a:solidFill>
              <a:srgbClr val="CDCD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600695" y="451485"/>
              <a:ext cx="2633345" cy="1297940"/>
            </a:xfrm>
            <a:custGeom>
              <a:avLst/>
              <a:gdLst/>
              <a:ahLst/>
              <a:cxnLst/>
              <a:rect l="l" t="t" r="r" b="b"/>
              <a:pathLst>
                <a:path w="2633345" h="1297939">
                  <a:moveTo>
                    <a:pt x="0" y="1297431"/>
                  </a:moveTo>
                  <a:lnTo>
                    <a:pt x="905255" y="1297431"/>
                  </a:lnTo>
                  <a:lnTo>
                    <a:pt x="937275" y="1294245"/>
                  </a:lnTo>
                  <a:lnTo>
                    <a:pt x="963390" y="1285557"/>
                  </a:lnTo>
                  <a:lnTo>
                    <a:pt x="980979" y="1272678"/>
                  </a:lnTo>
                  <a:lnTo>
                    <a:pt x="987425" y="1256918"/>
                  </a:lnTo>
                  <a:lnTo>
                    <a:pt x="987425" y="1135252"/>
                  </a:lnTo>
                  <a:lnTo>
                    <a:pt x="1645793" y="1135252"/>
                  </a:lnTo>
                  <a:lnTo>
                    <a:pt x="1645793" y="1256918"/>
                  </a:lnTo>
                  <a:lnTo>
                    <a:pt x="1652258" y="1272678"/>
                  </a:lnTo>
                  <a:lnTo>
                    <a:pt x="1669891" y="1285557"/>
                  </a:lnTo>
                  <a:lnTo>
                    <a:pt x="1696049" y="1294245"/>
                  </a:lnTo>
                  <a:lnTo>
                    <a:pt x="1728088" y="1297431"/>
                  </a:lnTo>
                  <a:lnTo>
                    <a:pt x="2633345" y="1297431"/>
                  </a:lnTo>
                  <a:lnTo>
                    <a:pt x="2304160" y="729741"/>
                  </a:lnTo>
                  <a:lnTo>
                    <a:pt x="2633345" y="162178"/>
                  </a:lnTo>
                  <a:lnTo>
                    <a:pt x="1974977" y="162178"/>
                  </a:lnTo>
                  <a:lnTo>
                    <a:pt x="1974977" y="40512"/>
                  </a:lnTo>
                  <a:lnTo>
                    <a:pt x="1968511" y="24699"/>
                  </a:lnTo>
                  <a:lnTo>
                    <a:pt x="1950878" y="11826"/>
                  </a:lnTo>
                  <a:lnTo>
                    <a:pt x="1924720" y="3169"/>
                  </a:lnTo>
                  <a:lnTo>
                    <a:pt x="1892680" y="0"/>
                  </a:lnTo>
                  <a:lnTo>
                    <a:pt x="740663" y="0"/>
                  </a:lnTo>
                  <a:lnTo>
                    <a:pt x="708624" y="3169"/>
                  </a:lnTo>
                  <a:lnTo>
                    <a:pt x="682466" y="11826"/>
                  </a:lnTo>
                  <a:lnTo>
                    <a:pt x="664833" y="24699"/>
                  </a:lnTo>
                  <a:lnTo>
                    <a:pt x="658368" y="40512"/>
                  </a:lnTo>
                  <a:lnTo>
                    <a:pt x="658368" y="162178"/>
                  </a:lnTo>
                  <a:lnTo>
                    <a:pt x="0" y="162178"/>
                  </a:lnTo>
                  <a:lnTo>
                    <a:pt x="329183" y="729741"/>
                  </a:lnTo>
                  <a:lnTo>
                    <a:pt x="0" y="1297431"/>
                  </a:lnTo>
                  <a:close/>
                </a:path>
                <a:path w="2633345" h="1297939">
                  <a:moveTo>
                    <a:pt x="987425" y="1256918"/>
                  </a:moveTo>
                  <a:lnTo>
                    <a:pt x="980979" y="1241085"/>
                  </a:lnTo>
                  <a:lnTo>
                    <a:pt x="963390" y="1228169"/>
                  </a:lnTo>
                  <a:lnTo>
                    <a:pt x="937275" y="1219467"/>
                  </a:lnTo>
                  <a:lnTo>
                    <a:pt x="905255" y="1216278"/>
                  </a:lnTo>
                  <a:lnTo>
                    <a:pt x="740663" y="1216278"/>
                  </a:lnTo>
                  <a:lnTo>
                    <a:pt x="708624" y="1213109"/>
                  </a:lnTo>
                  <a:lnTo>
                    <a:pt x="682466" y="1204452"/>
                  </a:lnTo>
                  <a:lnTo>
                    <a:pt x="664833" y="1191579"/>
                  </a:lnTo>
                  <a:lnTo>
                    <a:pt x="658368" y="1175765"/>
                  </a:lnTo>
                  <a:lnTo>
                    <a:pt x="664833" y="1160006"/>
                  </a:lnTo>
                  <a:lnTo>
                    <a:pt x="682466" y="1147127"/>
                  </a:lnTo>
                  <a:lnTo>
                    <a:pt x="708624" y="1138439"/>
                  </a:lnTo>
                  <a:lnTo>
                    <a:pt x="740663" y="1135252"/>
                  </a:lnTo>
                  <a:lnTo>
                    <a:pt x="987425" y="1135252"/>
                  </a:lnTo>
                </a:path>
                <a:path w="2633345" h="1297939">
                  <a:moveTo>
                    <a:pt x="1645793" y="1256918"/>
                  </a:moveTo>
                  <a:lnTo>
                    <a:pt x="1652258" y="1241085"/>
                  </a:lnTo>
                  <a:lnTo>
                    <a:pt x="1669891" y="1228169"/>
                  </a:lnTo>
                  <a:lnTo>
                    <a:pt x="1696049" y="1219467"/>
                  </a:lnTo>
                  <a:lnTo>
                    <a:pt x="1728088" y="1216278"/>
                  </a:lnTo>
                  <a:lnTo>
                    <a:pt x="1892680" y="1216278"/>
                  </a:lnTo>
                  <a:lnTo>
                    <a:pt x="1924720" y="1213109"/>
                  </a:lnTo>
                  <a:lnTo>
                    <a:pt x="1950878" y="1204452"/>
                  </a:lnTo>
                  <a:lnTo>
                    <a:pt x="1968511" y="1191579"/>
                  </a:lnTo>
                  <a:lnTo>
                    <a:pt x="1974977" y="1175765"/>
                  </a:lnTo>
                  <a:lnTo>
                    <a:pt x="1968511" y="1160006"/>
                  </a:lnTo>
                  <a:lnTo>
                    <a:pt x="1950878" y="1147127"/>
                  </a:lnTo>
                  <a:lnTo>
                    <a:pt x="1924720" y="1138439"/>
                  </a:lnTo>
                  <a:lnTo>
                    <a:pt x="1892680" y="1135252"/>
                  </a:lnTo>
                  <a:lnTo>
                    <a:pt x="1645793" y="1135252"/>
                  </a:lnTo>
                </a:path>
                <a:path w="2633345" h="1297939">
                  <a:moveTo>
                    <a:pt x="658368" y="1175765"/>
                  </a:moveTo>
                  <a:lnTo>
                    <a:pt x="658368" y="162178"/>
                  </a:lnTo>
                </a:path>
                <a:path w="2633345" h="1297939">
                  <a:moveTo>
                    <a:pt x="1974977" y="1175765"/>
                  </a:moveTo>
                  <a:lnTo>
                    <a:pt x="1974977" y="16217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649452" y="5757926"/>
            <a:ext cx="2460625" cy="1357630"/>
            <a:chOff x="649452" y="5757926"/>
            <a:chExt cx="2460625" cy="1357630"/>
          </a:xfrm>
        </p:grpSpPr>
        <p:sp>
          <p:nvSpPr>
            <p:cNvPr id="14" name="object 14"/>
            <p:cNvSpPr/>
            <p:nvPr/>
          </p:nvSpPr>
          <p:spPr>
            <a:xfrm>
              <a:off x="662152" y="5770626"/>
              <a:ext cx="2435225" cy="1332230"/>
            </a:xfrm>
            <a:custGeom>
              <a:avLst/>
              <a:gdLst/>
              <a:ahLst/>
              <a:cxnLst/>
              <a:rect l="l" t="t" r="r" b="b"/>
              <a:pathLst>
                <a:path w="2435225" h="1332229">
                  <a:moveTo>
                    <a:pt x="1750212" y="0"/>
                  </a:moveTo>
                  <a:lnTo>
                    <a:pt x="684809" y="0"/>
                  </a:lnTo>
                  <a:lnTo>
                    <a:pt x="655188" y="3256"/>
                  </a:lnTo>
                  <a:lnTo>
                    <a:pt x="631009" y="12144"/>
                  </a:lnTo>
                  <a:lnTo>
                    <a:pt x="614711" y="25342"/>
                  </a:lnTo>
                  <a:lnTo>
                    <a:pt x="608736" y="41529"/>
                  </a:lnTo>
                  <a:lnTo>
                    <a:pt x="608736" y="166369"/>
                  </a:lnTo>
                  <a:lnTo>
                    <a:pt x="0" y="166369"/>
                  </a:lnTo>
                  <a:lnTo>
                    <a:pt x="304380" y="749109"/>
                  </a:lnTo>
                  <a:lnTo>
                    <a:pt x="0" y="1331798"/>
                  </a:lnTo>
                  <a:lnTo>
                    <a:pt x="837082" y="1331798"/>
                  </a:lnTo>
                  <a:lnTo>
                    <a:pt x="866703" y="1328527"/>
                  </a:lnTo>
                  <a:lnTo>
                    <a:pt x="890882" y="1319607"/>
                  </a:lnTo>
                  <a:lnTo>
                    <a:pt x="907180" y="1306375"/>
                  </a:lnTo>
                  <a:lnTo>
                    <a:pt x="913155" y="1290167"/>
                  </a:lnTo>
                  <a:lnTo>
                    <a:pt x="913155" y="1165313"/>
                  </a:lnTo>
                  <a:lnTo>
                    <a:pt x="1521866" y="1165313"/>
                  </a:lnTo>
                  <a:lnTo>
                    <a:pt x="1521866" y="1290167"/>
                  </a:lnTo>
                  <a:lnTo>
                    <a:pt x="1527861" y="1306375"/>
                  </a:lnTo>
                  <a:lnTo>
                    <a:pt x="1544202" y="1319607"/>
                  </a:lnTo>
                  <a:lnTo>
                    <a:pt x="1568425" y="1328527"/>
                  </a:lnTo>
                  <a:lnTo>
                    <a:pt x="1598066" y="1331798"/>
                  </a:lnTo>
                  <a:lnTo>
                    <a:pt x="2435123" y="1331798"/>
                  </a:lnTo>
                  <a:lnTo>
                    <a:pt x="2130704" y="749109"/>
                  </a:lnTo>
                  <a:lnTo>
                    <a:pt x="2435123" y="166369"/>
                  </a:lnTo>
                  <a:lnTo>
                    <a:pt x="1826285" y="166369"/>
                  </a:lnTo>
                  <a:lnTo>
                    <a:pt x="1826285" y="41529"/>
                  </a:lnTo>
                  <a:lnTo>
                    <a:pt x="1820310" y="25342"/>
                  </a:lnTo>
                  <a:lnTo>
                    <a:pt x="1804012" y="12144"/>
                  </a:lnTo>
                  <a:lnTo>
                    <a:pt x="1779833" y="3256"/>
                  </a:lnTo>
                  <a:lnTo>
                    <a:pt x="1750212" y="0"/>
                  </a:lnTo>
                  <a:close/>
                </a:path>
              </a:pathLst>
            </a:custGeom>
            <a:solidFill>
              <a:srgbClr val="FBE4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70889" y="6935939"/>
              <a:ext cx="1217930" cy="125095"/>
            </a:xfrm>
            <a:custGeom>
              <a:avLst/>
              <a:gdLst/>
              <a:ahLst/>
              <a:cxnLst/>
              <a:rect l="l" t="t" r="r" b="b"/>
              <a:pathLst>
                <a:path w="1217930" h="125095">
                  <a:moveTo>
                    <a:pt x="304419" y="0"/>
                  </a:moveTo>
                  <a:lnTo>
                    <a:pt x="76073" y="0"/>
                  </a:lnTo>
                  <a:lnTo>
                    <a:pt x="46443" y="3276"/>
                  </a:lnTo>
                  <a:lnTo>
                    <a:pt x="22263" y="12192"/>
                  </a:lnTo>
                  <a:lnTo>
                    <a:pt x="5969" y="25412"/>
                  </a:lnTo>
                  <a:lnTo>
                    <a:pt x="0" y="41617"/>
                  </a:lnTo>
                  <a:lnTo>
                    <a:pt x="5969" y="57835"/>
                  </a:lnTo>
                  <a:lnTo>
                    <a:pt x="22263" y="71056"/>
                  </a:lnTo>
                  <a:lnTo>
                    <a:pt x="46443" y="79971"/>
                  </a:lnTo>
                  <a:lnTo>
                    <a:pt x="76073" y="83235"/>
                  </a:lnTo>
                  <a:lnTo>
                    <a:pt x="228346" y="83235"/>
                  </a:lnTo>
                  <a:lnTo>
                    <a:pt x="257962" y="86512"/>
                  </a:lnTo>
                  <a:lnTo>
                    <a:pt x="282143" y="95427"/>
                  </a:lnTo>
                  <a:lnTo>
                    <a:pt x="298437" y="108648"/>
                  </a:lnTo>
                  <a:lnTo>
                    <a:pt x="304419" y="124853"/>
                  </a:lnTo>
                  <a:lnTo>
                    <a:pt x="304419" y="0"/>
                  </a:lnTo>
                  <a:close/>
                </a:path>
                <a:path w="1217930" h="125095">
                  <a:moveTo>
                    <a:pt x="1217549" y="41617"/>
                  </a:moveTo>
                  <a:lnTo>
                    <a:pt x="1211567" y="25412"/>
                  </a:lnTo>
                  <a:lnTo>
                    <a:pt x="1195273" y="12192"/>
                  </a:lnTo>
                  <a:lnTo>
                    <a:pt x="1171092" y="3276"/>
                  </a:lnTo>
                  <a:lnTo>
                    <a:pt x="1141476" y="0"/>
                  </a:lnTo>
                  <a:lnTo>
                    <a:pt x="913130" y="0"/>
                  </a:lnTo>
                  <a:lnTo>
                    <a:pt x="913130" y="124853"/>
                  </a:lnTo>
                  <a:lnTo>
                    <a:pt x="919124" y="108648"/>
                  </a:lnTo>
                  <a:lnTo>
                    <a:pt x="935456" y="95427"/>
                  </a:lnTo>
                  <a:lnTo>
                    <a:pt x="959688" y="86512"/>
                  </a:lnTo>
                  <a:lnTo>
                    <a:pt x="989330" y="83235"/>
                  </a:lnTo>
                  <a:lnTo>
                    <a:pt x="1141476" y="83235"/>
                  </a:lnTo>
                  <a:lnTo>
                    <a:pt x="1171092" y="79971"/>
                  </a:lnTo>
                  <a:lnTo>
                    <a:pt x="1195273" y="71056"/>
                  </a:lnTo>
                  <a:lnTo>
                    <a:pt x="1211567" y="57835"/>
                  </a:lnTo>
                  <a:lnTo>
                    <a:pt x="1217549" y="41617"/>
                  </a:lnTo>
                  <a:close/>
                </a:path>
              </a:pathLst>
            </a:custGeom>
            <a:solidFill>
              <a:srgbClr val="CAB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62152" y="5770626"/>
              <a:ext cx="2435225" cy="1332230"/>
            </a:xfrm>
            <a:custGeom>
              <a:avLst/>
              <a:gdLst/>
              <a:ahLst/>
              <a:cxnLst/>
              <a:rect l="l" t="t" r="r" b="b"/>
              <a:pathLst>
                <a:path w="2435225" h="1332229">
                  <a:moveTo>
                    <a:pt x="0" y="1331798"/>
                  </a:moveTo>
                  <a:lnTo>
                    <a:pt x="837082" y="1331798"/>
                  </a:lnTo>
                  <a:lnTo>
                    <a:pt x="866703" y="1328527"/>
                  </a:lnTo>
                  <a:lnTo>
                    <a:pt x="890882" y="1319607"/>
                  </a:lnTo>
                  <a:lnTo>
                    <a:pt x="907180" y="1306375"/>
                  </a:lnTo>
                  <a:lnTo>
                    <a:pt x="913155" y="1290167"/>
                  </a:lnTo>
                  <a:lnTo>
                    <a:pt x="913155" y="1165313"/>
                  </a:lnTo>
                  <a:lnTo>
                    <a:pt x="1521866" y="1165313"/>
                  </a:lnTo>
                  <a:lnTo>
                    <a:pt x="1521866" y="1290167"/>
                  </a:lnTo>
                  <a:lnTo>
                    <a:pt x="1527861" y="1306375"/>
                  </a:lnTo>
                  <a:lnTo>
                    <a:pt x="1544202" y="1319607"/>
                  </a:lnTo>
                  <a:lnTo>
                    <a:pt x="1568425" y="1328527"/>
                  </a:lnTo>
                  <a:lnTo>
                    <a:pt x="1598066" y="1331798"/>
                  </a:lnTo>
                  <a:lnTo>
                    <a:pt x="2435123" y="1331798"/>
                  </a:lnTo>
                  <a:lnTo>
                    <a:pt x="2130704" y="749109"/>
                  </a:lnTo>
                  <a:lnTo>
                    <a:pt x="2435123" y="166369"/>
                  </a:lnTo>
                  <a:lnTo>
                    <a:pt x="1826285" y="166369"/>
                  </a:lnTo>
                  <a:lnTo>
                    <a:pt x="1826285" y="41529"/>
                  </a:lnTo>
                  <a:lnTo>
                    <a:pt x="1820310" y="25342"/>
                  </a:lnTo>
                  <a:lnTo>
                    <a:pt x="1804012" y="12144"/>
                  </a:lnTo>
                  <a:lnTo>
                    <a:pt x="1779833" y="3256"/>
                  </a:lnTo>
                  <a:lnTo>
                    <a:pt x="1750212" y="0"/>
                  </a:lnTo>
                  <a:lnTo>
                    <a:pt x="684809" y="0"/>
                  </a:lnTo>
                  <a:lnTo>
                    <a:pt x="655188" y="3256"/>
                  </a:lnTo>
                  <a:lnTo>
                    <a:pt x="631009" y="12144"/>
                  </a:lnTo>
                  <a:lnTo>
                    <a:pt x="614711" y="25342"/>
                  </a:lnTo>
                  <a:lnTo>
                    <a:pt x="608736" y="41529"/>
                  </a:lnTo>
                  <a:lnTo>
                    <a:pt x="608736" y="166369"/>
                  </a:lnTo>
                  <a:lnTo>
                    <a:pt x="0" y="166369"/>
                  </a:lnTo>
                  <a:lnTo>
                    <a:pt x="304380" y="749109"/>
                  </a:lnTo>
                  <a:lnTo>
                    <a:pt x="0" y="1331798"/>
                  </a:lnTo>
                  <a:close/>
                </a:path>
                <a:path w="2435225" h="1332229">
                  <a:moveTo>
                    <a:pt x="913155" y="1290167"/>
                  </a:moveTo>
                  <a:lnTo>
                    <a:pt x="907180" y="1273961"/>
                  </a:lnTo>
                  <a:lnTo>
                    <a:pt x="890882" y="1260733"/>
                  </a:lnTo>
                  <a:lnTo>
                    <a:pt x="866703" y="1251818"/>
                  </a:lnTo>
                  <a:lnTo>
                    <a:pt x="837082" y="1248549"/>
                  </a:lnTo>
                  <a:lnTo>
                    <a:pt x="684809" y="1248549"/>
                  </a:lnTo>
                  <a:lnTo>
                    <a:pt x="655188" y="1245281"/>
                  </a:lnTo>
                  <a:lnTo>
                    <a:pt x="631009" y="1236365"/>
                  </a:lnTo>
                  <a:lnTo>
                    <a:pt x="614711" y="1223137"/>
                  </a:lnTo>
                  <a:lnTo>
                    <a:pt x="608736" y="1206931"/>
                  </a:lnTo>
                  <a:lnTo>
                    <a:pt x="614711" y="1190726"/>
                  </a:lnTo>
                  <a:lnTo>
                    <a:pt x="631009" y="1177497"/>
                  </a:lnTo>
                  <a:lnTo>
                    <a:pt x="655188" y="1168582"/>
                  </a:lnTo>
                  <a:lnTo>
                    <a:pt x="684809" y="1165313"/>
                  </a:lnTo>
                  <a:lnTo>
                    <a:pt x="913155" y="1165313"/>
                  </a:lnTo>
                </a:path>
                <a:path w="2435225" h="1332229">
                  <a:moveTo>
                    <a:pt x="1521866" y="1290167"/>
                  </a:moveTo>
                  <a:lnTo>
                    <a:pt x="1527861" y="1273961"/>
                  </a:lnTo>
                  <a:lnTo>
                    <a:pt x="1544202" y="1260733"/>
                  </a:lnTo>
                  <a:lnTo>
                    <a:pt x="1568425" y="1251818"/>
                  </a:lnTo>
                  <a:lnTo>
                    <a:pt x="1598066" y="1248549"/>
                  </a:lnTo>
                  <a:lnTo>
                    <a:pt x="1750212" y="1248549"/>
                  </a:lnTo>
                  <a:lnTo>
                    <a:pt x="1779833" y="1245281"/>
                  </a:lnTo>
                  <a:lnTo>
                    <a:pt x="1804012" y="1236365"/>
                  </a:lnTo>
                  <a:lnTo>
                    <a:pt x="1820310" y="1223137"/>
                  </a:lnTo>
                  <a:lnTo>
                    <a:pt x="1826285" y="1206931"/>
                  </a:lnTo>
                  <a:lnTo>
                    <a:pt x="1820310" y="1190726"/>
                  </a:lnTo>
                  <a:lnTo>
                    <a:pt x="1804012" y="1177497"/>
                  </a:lnTo>
                  <a:lnTo>
                    <a:pt x="1779833" y="1168582"/>
                  </a:lnTo>
                  <a:lnTo>
                    <a:pt x="1750212" y="1165313"/>
                  </a:lnTo>
                  <a:lnTo>
                    <a:pt x="1521866" y="1165313"/>
                  </a:lnTo>
                </a:path>
                <a:path w="2435225" h="1332229">
                  <a:moveTo>
                    <a:pt x="608736" y="1206931"/>
                  </a:moveTo>
                  <a:lnTo>
                    <a:pt x="608736" y="166369"/>
                  </a:lnTo>
                </a:path>
                <a:path w="2435225" h="1332229">
                  <a:moveTo>
                    <a:pt x="1826285" y="1206931"/>
                  </a:moveTo>
                  <a:lnTo>
                    <a:pt x="1826285" y="166369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7674354" y="3859522"/>
            <a:ext cx="2460625" cy="1248410"/>
            <a:chOff x="7786243" y="5807583"/>
            <a:chExt cx="2460625" cy="1248410"/>
          </a:xfrm>
        </p:grpSpPr>
        <p:sp>
          <p:nvSpPr>
            <p:cNvPr id="19" name="object 19"/>
            <p:cNvSpPr/>
            <p:nvPr/>
          </p:nvSpPr>
          <p:spPr>
            <a:xfrm>
              <a:off x="7798943" y="5820283"/>
              <a:ext cx="2435225" cy="1223010"/>
            </a:xfrm>
            <a:custGeom>
              <a:avLst/>
              <a:gdLst/>
              <a:ahLst/>
              <a:cxnLst/>
              <a:rect l="l" t="t" r="r" b="b"/>
              <a:pathLst>
                <a:path w="2435225" h="1223009">
                  <a:moveTo>
                    <a:pt x="1750186" y="0"/>
                  </a:moveTo>
                  <a:lnTo>
                    <a:pt x="684910" y="0"/>
                  </a:lnTo>
                  <a:lnTo>
                    <a:pt x="655290" y="2990"/>
                  </a:lnTo>
                  <a:lnTo>
                    <a:pt x="631110" y="11160"/>
                  </a:lnTo>
                  <a:lnTo>
                    <a:pt x="614812" y="23306"/>
                  </a:lnTo>
                  <a:lnTo>
                    <a:pt x="608837" y="38226"/>
                  </a:lnTo>
                  <a:lnTo>
                    <a:pt x="608837" y="152780"/>
                  </a:lnTo>
                  <a:lnTo>
                    <a:pt x="0" y="152780"/>
                  </a:lnTo>
                  <a:lnTo>
                    <a:pt x="304418" y="687654"/>
                  </a:lnTo>
                  <a:lnTo>
                    <a:pt x="0" y="1222501"/>
                  </a:lnTo>
                  <a:lnTo>
                    <a:pt x="837056" y="1222501"/>
                  </a:lnTo>
                  <a:lnTo>
                    <a:pt x="866677" y="1219501"/>
                  </a:lnTo>
                  <a:lnTo>
                    <a:pt x="890857" y="1211314"/>
                  </a:lnTo>
                  <a:lnTo>
                    <a:pt x="907155" y="1199168"/>
                  </a:lnTo>
                  <a:lnTo>
                    <a:pt x="913129" y="1184287"/>
                  </a:lnTo>
                  <a:lnTo>
                    <a:pt x="913129" y="1069682"/>
                  </a:lnTo>
                  <a:lnTo>
                    <a:pt x="1521967" y="1069682"/>
                  </a:lnTo>
                  <a:lnTo>
                    <a:pt x="1521967" y="1184287"/>
                  </a:lnTo>
                  <a:lnTo>
                    <a:pt x="1527942" y="1199168"/>
                  </a:lnTo>
                  <a:lnTo>
                    <a:pt x="1544240" y="1211314"/>
                  </a:lnTo>
                  <a:lnTo>
                    <a:pt x="1568420" y="1219501"/>
                  </a:lnTo>
                  <a:lnTo>
                    <a:pt x="1598040" y="1222501"/>
                  </a:lnTo>
                  <a:lnTo>
                    <a:pt x="2435098" y="1222501"/>
                  </a:lnTo>
                  <a:lnTo>
                    <a:pt x="2130679" y="687654"/>
                  </a:lnTo>
                  <a:lnTo>
                    <a:pt x="2435098" y="152780"/>
                  </a:lnTo>
                  <a:lnTo>
                    <a:pt x="1826386" y="152780"/>
                  </a:lnTo>
                  <a:lnTo>
                    <a:pt x="1826386" y="38226"/>
                  </a:lnTo>
                  <a:lnTo>
                    <a:pt x="1820392" y="23306"/>
                  </a:lnTo>
                  <a:lnTo>
                    <a:pt x="1804050" y="11160"/>
                  </a:lnTo>
                  <a:lnTo>
                    <a:pt x="1779827" y="2990"/>
                  </a:lnTo>
                  <a:lnTo>
                    <a:pt x="1750186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407781" y="6889965"/>
              <a:ext cx="1217930" cy="114935"/>
            </a:xfrm>
            <a:custGeom>
              <a:avLst/>
              <a:gdLst/>
              <a:ahLst/>
              <a:cxnLst/>
              <a:rect l="l" t="t" r="r" b="b"/>
              <a:pathLst>
                <a:path w="1217929" h="114934">
                  <a:moveTo>
                    <a:pt x="304292" y="0"/>
                  </a:moveTo>
                  <a:lnTo>
                    <a:pt x="76073" y="0"/>
                  </a:lnTo>
                  <a:lnTo>
                    <a:pt x="46443" y="3009"/>
                  </a:lnTo>
                  <a:lnTo>
                    <a:pt x="22263" y="11188"/>
                  </a:lnTo>
                  <a:lnTo>
                    <a:pt x="5969" y="23329"/>
                  </a:lnTo>
                  <a:lnTo>
                    <a:pt x="0" y="38201"/>
                  </a:lnTo>
                  <a:lnTo>
                    <a:pt x="5969" y="53086"/>
                  </a:lnTo>
                  <a:lnTo>
                    <a:pt x="22263" y="65227"/>
                  </a:lnTo>
                  <a:lnTo>
                    <a:pt x="46443" y="73406"/>
                  </a:lnTo>
                  <a:lnTo>
                    <a:pt x="76073" y="76403"/>
                  </a:lnTo>
                  <a:lnTo>
                    <a:pt x="228219" y="76403"/>
                  </a:lnTo>
                  <a:lnTo>
                    <a:pt x="257835" y="79413"/>
                  </a:lnTo>
                  <a:lnTo>
                    <a:pt x="282016" y="87591"/>
                  </a:lnTo>
                  <a:lnTo>
                    <a:pt x="298310" y="99733"/>
                  </a:lnTo>
                  <a:lnTo>
                    <a:pt x="304292" y="114604"/>
                  </a:lnTo>
                  <a:lnTo>
                    <a:pt x="304292" y="0"/>
                  </a:lnTo>
                  <a:close/>
                </a:path>
                <a:path w="1217929" h="114934">
                  <a:moveTo>
                    <a:pt x="1217549" y="38201"/>
                  </a:moveTo>
                  <a:lnTo>
                    <a:pt x="1211541" y="23329"/>
                  </a:lnTo>
                  <a:lnTo>
                    <a:pt x="1195209" y="11188"/>
                  </a:lnTo>
                  <a:lnTo>
                    <a:pt x="1170978" y="3009"/>
                  </a:lnTo>
                  <a:lnTo>
                    <a:pt x="1141349" y="0"/>
                  </a:lnTo>
                  <a:lnTo>
                    <a:pt x="913130" y="0"/>
                  </a:lnTo>
                  <a:lnTo>
                    <a:pt x="913130" y="114604"/>
                  </a:lnTo>
                  <a:lnTo>
                    <a:pt x="919099" y="99733"/>
                  </a:lnTo>
                  <a:lnTo>
                    <a:pt x="935393" y="87591"/>
                  </a:lnTo>
                  <a:lnTo>
                    <a:pt x="959573" y="79413"/>
                  </a:lnTo>
                  <a:lnTo>
                    <a:pt x="989203" y="76403"/>
                  </a:lnTo>
                  <a:lnTo>
                    <a:pt x="1141349" y="76403"/>
                  </a:lnTo>
                  <a:lnTo>
                    <a:pt x="1170978" y="73406"/>
                  </a:lnTo>
                  <a:lnTo>
                    <a:pt x="1195209" y="65227"/>
                  </a:lnTo>
                  <a:lnTo>
                    <a:pt x="1211541" y="53086"/>
                  </a:lnTo>
                  <a:lnTo>
                    <a:pt x="1217549" y="38201"/>
                  </a:lnTo>
                  <a:close/>
                </a:path>
              </a:pathLst>
            </a:custGeom>
            <a:solidFill>
              <a:srgbClr val="A3B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798943" y="5820283"/>
              <a:ext cx="2435225" cy="1223010"/>
            </a:xfrm>
            <a:custGeom>
              <a:avLst/>
              <a:gdLst/>
              <a:ahLst/>
              <a:cxnLst/>
              <a:rect l="l" t="t" r="r" b="b"/>
              <a:pathLst>
                <a:path w="2435225" h="1223009">
                  <a:moveTo>
                    <a:pt x="0" y="1222501"/>
                  </a:moveTo>
                  <a:lnTo>
                    <a:pt x="837056" y="1222501"/>
                  </a:lnTo>
                  <a:lnTo>
                    <a:pt x="866677" y="1219501"/>
                  </a:lnTo>
                  <a:lnTo>
                    <a:pt x="890857" y="1211314"/>
                  </a:lnTo>
                  <a:lnTo>
                    <a:pt x="907155" y="1199168"/>
                  </a:lnTo>
                  <a:lnTo>
                    <a:pt x="913129" y="1184287"/>
                  </a:lnTo>
                  <a:lnTo>
                    <a:pt x="913129" y="1069682"/>
                  </a:lnTo>
                  <a:lnTo>
                    <a:pt x="1521967" y="1069682"/>
                  </a:lnTo>
                  <a:lnTo>
                    <a:pt x="1521967" y="1184287"/>
                  </a:lnTo>
                  <a:lnTo>
                    <a:pt x="1527942" y="1199168"/>
                  </a:lnTo>
                  <a:lnTo>
                    <a:pt x="1544240" y="1211314"/>
                  </a:lnTo>
                  <a:lnTo>
                    <a:pt x="1568420" y="1219501"/>
                  </a:lnTo>
                  <a:lnTo>
                    <a:pt x="1598040" y="1222501"/>
                  </a:lnTo>
                  <a:lnTo>
                    <a:pt x="2435098" y="1222501"/>
                  </a:lnTo>
                  <a:lnTo>
                    <a:pt x="2130679" y="687654"/>
                  </a:lnTo>
                  <a:lnTo>
                    <a:pt x="2435098" y="152780"/>
                  </a:lnTo>
                  <a:lnTo>
                    <a:pt x="1826386" y="152780"/>
                  </a:lnTo>
                  <a:lnTo>
                    <a:pt x="1826386" y="38226"/>
                  </a:lnTo>
                  <a:lnTo>
                    <a:pt x="1820392" y="23306"/>
                  </a:lnTo>
                  <a:lnTo>
                    <a:pt x="1804050" y="11160"/>
                  </a:lnTo>
                  <a:lnTo>
                    <a:pt x="1779827" y="2990"/>
                  </a:lnTo>
                  <a:lnTo>
                    <a:pt x="1750186" y="0"/>
                  </a:lnTo>
                  <a:lnTo>
                    <a:pt x="684910" y="0"/>
                  </a:lnTo>
                  <a:lnTo>
                    <a:pt x="655290" y="2990"/>
                  </a:lnTo>
                  <a:lnTo>
                    <a:pt x="631110" y="11160"/>
                  </a:lnTo>
                  <a:lnTo>
                    <a:pt x="614812" y="23306"/>
                  </a:lnTo>
                  <a:lnTo>
                    <a:pt x="608837" y="38226"/>
                  </a:lnTo>
                  <a:lnTo>
                    <a:pt x="608837" y="152780"/>
                  </a:lnTo>
                  <a:lnTo>
                    <a:pt x="0" y="152780"/>
                  </a:lnTo>
                  <a:lnTo>
                    <a:pt x="304418" y="687654"/>
                  </a:lnTo>
                  <a:lnTo>
                    <a:pt x="0" y="1222501"/>
                  </a:lnTo>
                  <a:close/>
                </a:path>
                <a:path w="2435225" h="1223009">
                  <a:moveTo>
                    <a:pt x="913129" y="1184287"/>
                  </a:moveTo>
                  <a:lnTo>
                    <a:pt x="907155" y="1169414"/>
                  </a:lnTo>
                  <a:lnTo>
                    <a:pt x="890857" y="1157271"/>
                  </a:lnTo>
                  <a:lnTo>
                    <a:pt x="866677" y="1149086"/>
                  </a:lnTo>
                  <a:lnTo>
                    <a:pt x="837056" y="1146086"/>
                  </a:lnTo>
                  <a:lnTo>
                    <a:pt x="684910" y="1146086"/>
                  </a:lnTo>
                  <a:lnTo>
                    <a:pt x="655290" y="1143085"/>
                  </a:lnTo>
                  <a:lnTo>
                    <a:pt x="631110" y="1134900"/>
                  </a:lnTo>
                  <a:lnTo>
                    <a:pt x="614812" y="1122758"/>
                  </a:lnTo>
                  <a:lnTo>
                    <a:pt x="608837" y="1107884"/>
                  </a:lnTo>
                  <a:lnTo>
                    <a:pt x="614812" y="1093010"/>
                  </a:lnTo>
                  <a:lnTo>
                    <a:pt x="631110" y="1080868"/>
                  </a:lnTo>
                  <a:lnTo>
                    <a:pt x="655290" y="1072683"/>
                  </a:lnTo>
                  <a:lnTo>
                    <a:pt x="684910" y="1069682"/>
                  </a:lnTo>
                  <a:lnTo>
                    <a:pt x="913129" y="1069682"/>
                  </a:lnTo>
                </a:path>
                <a:path w="2435225" h="1223009">
                  <a:moveTo>
                    <a:pt x="1521967" y="1184287"/>
                  </a:moveTo>
                  <a:lnTo>
                    <a:pt x="1527942" y="1169414"/>
                  </a:lnTo>
                  <a:lnTo>
                    <a:pt x="1544240" y="1157271"/>
                  </a:lnTo>
                  <a:lnTo>
                    <a:pt x="1568420" y="1149086"/>
                  </a:lnTo>
                  <a:lnTo>
                    <a:pt x="1598040" y="1146086"/>
                  </a:lnTo>
                  <a:lnTo>
                    <a:pt x="1750186" y="1146086"/>
                  </a:lnTo>
                  <a:lnTo>
                    <a:pt x="1779827" y="1143085"/>
                  </a:lnTo>
                  <a:lnTo>
                    <a:pt x="1804050" y="1134900"/>
                  </a:lnTo>
                  <a:lnTo>
                    <a:pt x="1820392" y="1122758"/>
                  </a:lnTo>
                  <a:lnTo>
                    <a:pt x="1826386" y="1107884"/>
                  </a:lnTo>
                  <a:lnTo>
                    <a:pt x="1820392" y="1093010"/>
                  </a:lnTo>
                  <a:lnTo>
                    <a:pt x="1804050" y="1080868"/>
                  </a:lnTo>
                  <a:lnTo>
                    <a:pt x="1779827" y="1072683"/>
                  </a:lnTo>
                  <a:lnTo>
                    <a:pt x="1750186" y="1069682"/>
                  </a:lnTo>
                  <a:lnTo>
                    <a:pt x="1521967" y="1069682"/>
                  </a:lnTo>
                </a:path>
                <a:path w="2435225" h="1223009">
                  <a:moveTo>
                    <a:pt x="608837" y="1107884"/>
                  </a:moveTo>
                  <a:lnTo>
                    <a:pt x="608837" y="152780"/>
                  </a:lnTo>
                </a:path>
                <a:path w="2435225" h="1223009">
                  <a:moveTo>
                    <a:pt x="1826386" y="1107884"/>
                  </a:moveTo>
                  <a:lnTo>
                    <a:pt x="1826386" y="15278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4088384" y="5747892"/>
            <a:ext cx="2620010" cy="1367790"/>
            <a:chOff x="4088384" y="5747892"/>
            <a:chExt cx="2620010" cy="1367790"/>
          </a:xfrm>
        </p:grpSpPr>
        <p:sp>
          <p:nvSpPr>
            <p:cNvPr id="24" name="object 24"/>
            <p:cNvSpPr/>
            <p:nvPr/>
          </p:nvSpPr>
          <p:spPr>
            <a:xfrm>
              <a:off x="4101084" y="5760592"/>
              <a:ext cx="2594610" cy="1342390"/>
            </a:xfrm>
            <a:custGeom>
              <a:avLst/>
              <a:gdLst/>
              <a:ahLst/>
              <a:cxnLst/>
              <a:rect l="l" t="t" r="r" b="b"/>
              <a:pathLst>
                <a:path w="2594609" h="1342390">
                  <a:moveTo>
                    <a:pt x="1864487" y="0"/>
                  </a:moveTo>
                  <a:lnTo>
                    <a:pt x="729614" y="0"/>
                  </a:lnTo>
                  <a:lnTo>
                    <a:pt x="698041" y="3298"/>
                  </a:lnTo>
                  <a:lnTo>
                    <a:pt x="672290" y="12287"/>
                  </a:lnTo>
                  <a:lnTo>
                    <a:pt x="654944" y="25610"/>
                  </a:lnTo>
                  <a:lnTo>
                    <a:pt x="648588" y="41910"/>
                  </a:lnTo>
                  <a:lnTo>
                    <a:pt x="648588" y="167767"/>
                  </a:lnTo>
                  <a:lnTo>
                    <a:pt x="0" y="167767"/>
                  </a:lnTo>
                  <a:lnTo>
                    <a:pt x="324230" y="754799"/>
                  </a:lnTo>
                  <a:lnTo>
                    <a:pt x="0" y="1341818"/>
                  </a:lnTo>
                  <a:lnTo>
                    <a:pt x="891666" y="1341818"/>
                  </a:lnTo>
                  <a:lnTo>
                    <a:pt x="923260" y="1338525"/>
                  </a:lnTo>
                  <a:lnTo>
                    <a:pt x="949055" y="1329543"/>
                  </a:lnTo>
                  <a:lnTo>
                    <a:pt x="966444" y="1316218"/>
                  </a:lnTo>
                  <a:lnTo>
                    <a:pt x="972819" y="1299895"/>
                  </a:lnTo>
                  <a:lnTo>
                    <a:pt x="972819" y="1174102"/>
                  </a:lnTo>
                  <a:lnTo>
                    <a:pt x="1621281" y="1174102"/>
                  </a:lnTo>
                  <a:lnTo>
                    <a:pt x="1621281" y="1299895"/>
                  </a:lnTo>
                  <a:lnTo>
                    <a:pt x="1627657" y="1316218"/>
                  </a:lnTo>
                  <a:lnTo>
                    <a:pt x="1645046" y="1329543"/>
                  </a:lnTo>
                  <a:lnTo>
                    <a:pt x="1670841" y="1338525"/>
                  </a:lnTo>
                  <a:lnTo>
                    <a:pt x="1702435" y="1341818"/>
                  </a:lnTo>
                  <a:lnTo>
                    <a:pt x="2594101" y="1341818"/>
                  </a:lnTo>
                  <a:lnTo>
                    <a:pt x="2269870" y="754799"/>
                  </a:lnTo>
                  <a:lnTo>
                    <a:pt x="2594101" y="167767"/>
                  </a:lnTo>
                  <a:lnTo>
                    <a:pt x="1945639" y="167767"/>
                  </a:lnTo>
                  <a:lnTo>
                    <a:pt x="1945639" y="41910"/>
                  </a:lnTo>
                  <a:lnTo>
                    <a:pt x="1939264" y="25610"/>
                  </a:lnTo>
                  <a:lnTo>
                    <a:pt x="1921875" y="12287"/>
                  </a:lnTo>
                  <a:lnTo>
                    <a:pt x="1896080" y="3298"/>
                  </a:lnTo>
                  <a:lnTo>
                    <a:pt x="1864487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749673" y="6934695"/>
              <a:ext cx="1297305" cy="126364"/>
            </a:xfrm>
            <a:custGeom>
              <a:avLst/>
              <a:gdLst/>
              <a:ahLst/>
              <a:cxnLst/>
              <a:rect l="l" t="t" r="r" b="b"/>
              <a:pathLst>
                <a:path w="1297304" h="126365">
                  <a:moveTo>
                    <a:pt x="324231" y="0"/>
                  </a:moveTo>
                  <a:lnTo>
                    <a:pt x="81026" y="0"/>
                  </a:lnTo>
                  <a:lnTo>
                    <a:pt x="49441" y="3302"/>
                  </a:lnTo>
                  <a:lnTo>
                    <a:pt x="23698" y="12280"/>
                  </a:lnTo>
                  <a:lnTo>
                    <a:pt x="6350" y="25603"/>
                  </a:lnTo>
                  <a:lnTo>
                    <a:pt x="0" y="41922"/>
                  </a:lnTo>
                  <a:lnTo>
                    <a:pt x="6350" y="58254"/>
                  </a:lnTo>
                  <a:lnTo>
                    <a:pt x="23698" y="71589"/>
                  </a:lnTo>
                  <a:lnTo>
                    <a:pt x="49441" y="80568"/>
                  </a:lnTo>
                  <a:lnTo>
                    <a:pt x="81026" y="83858"/>
                  </a:lnTo>
                  <a:lnTo>
                    <a:pt x="243078" y="83858"/>
                  </a:lnTo>
                  <a:lnTo>
                    <a:pt x="274662" y="87160"/>
                  </a:lnTo>
                  <a:lnTo>
                    <a:pt x="300456" y="96139"/>
                  </a:lnTo>
                  <a:lnTo>
                    <a:pt x="317842" y="109474"/>
                  </a:lnTo>
                  <a:lnTo>
                    <a:pt x="324231" y="125793"/>
                  </a:lnTo>
                  <a:lnTo>
                    <a:pt x="324231" y="0"/>
                  </a:lnTo>
                  <a:close/>
                </a:path>
                <a:path w="1297304" h="126365">
                  <a:moveTo>
                    <a:pt x="1297051" y="41922"/>
                  </a:moveTo>
                  <a:lnTo>
                    <a:pt x="1290662" y="25603"/>
                  </a:lnTo>
                  <a:lnTo>
                    <a:pt x="1273276" y="12280"/>
                  </a:lnTo>
                  <a:lnTo>
                    <a:pt x="1247482" y="3302"/>
                  </a:lnTo>
                  <a:lnTo>
                    <a:pt x="1215898" y="0"/>
                  </a:lnTo>
                  <a:lnTo>
                    <a:pt x="972693" y="0"/>
                  </a:lnTo>
                  <a:lnTo>
                    <a:pt x="972693" y="125793"/>
                  </a:lnTo>
                  <a:lnTo>
                    <a:pt x="979068" y="109474"/>
                  </a:lnTo>
                  <a:lnTo>
                    <a:pt x="996454" y="96139"/>
                  </a:lnTo>
                  <a:lnTo>
                    <a:pt x="1022248" y="87160"/>
                  </a:lnTo>
                  <a:lnTo>
                    <a:pt x="1053846" y="83858"/>
                  </a:lnTo>
                  <a:lnTo>
                    <a:pt x="1215898" y="83858"/>
                  </a:lnTo>
                  <a:lnTo>
                    <a:pt x="1247482" y="80568"/>
                  </a:lnTo>
                  <a:lnTo>
                    <a:pt x="1273276" y="71589"/>
                  </a:lnTo>
                  <a:lnTo>
                    <a:pt x="1290662" y="58254"/>
                  </a:lnTo>
                  <a:lnTo>
                    <a:pt x="1297051" y="41922"/>
                  </a:lnTo>
                  <a:close/>
                </a:path>
              </a:pathLst>
            </a:custGeom>
            <a:solidFill>
              <a:srgbClr val="A3CD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01084" y="5760592"/>
              <a:ext cx="2594610" cy="1342390"/>
            </a:xfrm>
            <a:custGeom>
              <a:avLst/>
              <a:gdLst/>
              <a:ahLst/>
              <a:cxnLst/>
              <a:rect l="l" t="t" r="r" b="b"/>
              <a:pathLst>
                <a:path w="2594609" h="1342390">
                  <a:moveTo>
                    <a:pt x="0" y="1341818"/>
                  </a:moveTo>
                  <a:lnTo>
                    <a:pt x="891666" y="1341818"/>
                  </a:lnTo>
                  <a:lnTo>
                    <a:pt x="923260" y="1338525"/>
                  </a:lnTo>
                  <a:lnTo>
                    <a:pt x="949055" y="1329543"/>
                  </a:lnTo>
                  <a:lnTo>
                    <a:pt x="966444" y="1316218"/>
                  </a:lnTo>
                  <a:lnTo>
                    <a:pt x="972819" y="1299895"/>
                  </a:lnTo>
                  <a:lnTo>
                    <a:pt x="972819" y="1174102"/>
                  </a:lnTo>
                  <a:lnTo>
                    <a:pt x="1621281" y="1174102"/>
                  </a:lnTo>
                  <a:lnTo>
                    <a:pt x="1621281" y="1299895"/>
                  </a:lnTo>
                  <a:lnTo>
                    <a:pt x="1627657" y="1316218"/>
                  </a:lnTo>
                  <a:lnTo>
                    <a:pt x="1645046" y="1329543"/>
                  </a:lnTo>
                  <a:lnTo>
                    <a:pt x="1670841" y="1338525"/>
                  </a:lnTo>
                  <a:lnTo>
                    <a:pt x="1702435" y="1341818"/>
                  </a:lnTo>
                  <a:lnTo>
                    <a:pt x="2594101" y="1341818"/>
                  </a:lnTo>
                  <a:lnTo>
                    <a:pt x="2269870" y="754799"/>
                  </a:lnTo>
                  <a:lnTo>
                    <a:pt x="2594101" y="167767"/>
                  </a:lnTo>
                  <a:lnTo>
                    <a:pt x="1945639" y="167767"/>
                  </a:lnTo>
                  <a:lnTo>
                    <a:pt x="1945639" y="41910"/>
                  </a:lnTo>
                  <a:lnTo>
                    <a:pt x="1939264" y="25610"/>
                  </a:lnTo>
                  <a:lnTo>
                    <a:pt x="1921875" y="12287"/>
                  </a:lnTo>
                  <a:lnTo>
                    <a:pt x="1896080" y="3298"/>
                  </a:lnTo>
                  <a:lnTo>
                    <a:pt x="1864487" y="0"/>
                  </a:lnTo>
                  <a:lnTo>
                    <a:pt x="729614" y="0"/>
                  </a:lnTo>
                  <a:lnTo>
                    <a:pt x="698041" y="3298"/>
                  </a:lnTo>
                  <a:lnTo>
                    <a:pt x="672290" y="12287"/>
                  </a:lnTo>
                  <a:lnTo>
                    <a:pt x="654944" y="25610"/>
                  </a:lnTo>
                  <a:lnTo>
                    <a:pt x="648588" y="41910"/>
                  </a:lnTo>
                  <a:lnTo>
                    <a:pt x="648588" y="167767"/>
                  </a:lnTo>
                  <a:lnTo>
                    <a:pt x="0" y="167767"/>
                  </a:lnTo>
                  <a:lnTo>
                    <a:pt x="324230" y="754799"/>
                  </a:lnTo>
                  <a:lnTo>
                    <a:pt x="0" y="1341818"/>
                  </a:lnTo>
                  <a:close/>
                </a:path>
                <a:path w="2594609" h="1342390">
                  <a:moveTo>
                    <a:pt x="972819" y="1299895"/>
                  </a:moveTo>
                  <a:lnTo>
                    <a:pt x="966444" y="1283565"/>
                  </a:lnTo>
                  <a:lnTo>
                    <a:pt x="949055" y="1270236"/>
                  </a:lnTo>
                  <a:lnTo>
                    <a:pt x="923260" y="1261253"/>
                  </a:lnTo>
                  <a:lnTo>
                    <a:pt x="891666" y="1257960"/>
                  </a:lnTo>
                  <a:lnTo>
                    <a:pt x="729614" y="1257960"/>
                  </a:lnTo>
                  <a:lnTo>
                    <a:pt x="698041" y="1254667"/>
                  </a:lnTo>
                  <a:lnTo>
                    <a:pt x="672290" y="1245684"/>
                  </a:lnTo>
                  <a:lnTo>
                    <a:pt x="654944" y="1232355"/>
                  </a:lnTo>
                  <a:lnTo>
                    <a:pt x="648588" y="1216025"/>
                  </a:lnTo>
                  <a:lnTo>
                    <a:pt x="654944" y="1199701"/>
                  </a:lnTo>
                  <a:lnTo>
                    <a:pt x="672290" y="1186376"/>
                  </a:lnTo>
                  <a:lnTo>
                    <a:pt x="698041" y="1177395"/>
                  </a:lnTo>
                  <a:lnTo>
                    <a:pt x="729614" y="1174102"/>
                  </a:lnTo>
                  <a:lnTo>
                    <a:pt x="972819" y="1174102"/>
                  </a:lnTo>
                </a:path>
                <a:path w="2594609" h="1342390">
                  <a:moveTo>
                    <a:pt x="1621281" y="1299895"/>
                  </a:moveTo>
                  <a:lnTo>
                    <a:pt x="1627657" y="1283565"/>
                  </a:lnTo>
                  <a:lnTo>
                    <a:pt x="1645046" y="1270236"/>
                  </a:lnTo>
                  <a:lnTo>
                    <a:pt x="1670841" y="1261253"/>
                  </a:lnTo>
                  <a:lnTo>
                    <a:pt x="1702435" y="1257960"/>
                  </a:lnTo>
                  <a:lnTo>
                    <a:pt x="1864487" y="1257960"/>
                  </a:lnTo>
                  <a:lnTo>
                    <a:pt x="1896080" y="1254667"/>
                  </a:lnTo>
                  <a:lnTo>
                    <a:pt x="1921875" y="1245684"/>
                  </a:lnTo>
                  <a:lnTo>
                    <a:pt x="1939264" y="1232355"/>
                  </a:lnTo>
                  <a:lnTo>
                    <a:pt x="1945639" y="1216025"/>
                  </a:lnTo>
                  <a:lnTo>
                    <a:pt x="1939264" y="1199701"/>
                  </a:lnTo>
                  <a:lnTo>
                    <a:pt x="1921875" y="1186376"/>
                  </a:lnTo>
                  <a:lnTo>
                    <a:pt x="1896080" y="1177395"/>
                  </a:lnTo>
                  <a:lnTo>
                    <a:pt x="1864487" y="1174102"/>
                  </a:lnTo>
                  <a:lnTo>
                    <a:pt x="1621281" y="1174102"/>
                  </a:lnTo>
                </a:path>
                <a:path w="2594609" h="1342390">
                  <a:moveTo>
                    <a:pt x="648588" y="1216025"/>
                  </a:moveTo>
                  <a:lnTo>
                    <a:pt x="648588" y="167767"/>
                  </a:lnTo>
                </a:path>
                <a:path w="2594609" h="1342390">
                  <a:moveTo>
                    <a:pt x="1945639" y="1216025"/>
                  </a:moveTo>
                  <a:lnTo>
                    <a:pt x="1945639" y="167767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834254" y="6038291"/>
            <a:ext cx="1125855" cy="1863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21000"/>
              </a:lnSpc>
              <a:spcBef>
                <a:spcPts val="100"/>
              </a:spcBef>
            </a:pPr>
            <a:r>
              <a:rPr lang="en-GB" sz="1000" b="1" dirty="0">
                <a:latin typeface="Calibri"/>
                <a:cs typeface="Calibri"/>
              </a:rPr>
              <a:t>Become a prefect!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29653" y="190246"/>
            <a:ext cx="3086735" cy="2639695"/>
            <a:chOff x="429653" y="190246"/>
            <a:chExt cx="3086735" cy="2639695"/>
          </a:xfrm>
        </p:grpSpPr>
        <p:sp>
          <p:nvSpPr>
            <p:cNvPr id="29" name="object 29"/>
            <p:cNvSpPr/>
            <p:nvPr/>
          </p:nvSpPr>
          <p:spPr>
            <a:xfrm>
              <a:off x="442353" y="202946"/>
              <a:ext cx="3061335" cy="2614295"/>
            </a:xfrm>
            <a:custGeom>
              <a:avLst/>
              <a:gdLst/>
              <a:ahLst/>
              <a:cxnLst/>
              <a:rect l="l" t="t" r="r" b="b"/>
              <a:pathLst>
                <a:path w="3061335" h="2614295">
                  <a:moveTo>
                    <a:pt x="1530591" y="0"/>
                  </a:moveTo>
                  <a:lnTo>
                    <a:pt x="1306690" y="345694"/>
                  </a:lnTo>
                  <a:lnTo>
                    <a:pt x="944867" y="99441"/>
                  </a:lnTo>
                  <a:lnTo>
                    <a:pt x="892924" y="491998"/>
                  </a:lnTo>
                  <a:lnTo>
                    <a:pt x="448284" y="382777"/>
                  </a:lnTo>
                  <a:lnTo>
                    <a:pt x="576110" y="762381"/>
                  </a:lnTo>
                  <a:lnTo>
                    <a:pt x="116509" y="806831"/>
                  </a:lnTo>
                  <a:lnTo>
                    <a:pt x="404774" y="1115822"/>
                  </a:lnTo>
                  <a:lnTo>
                    <a:pt x="0" y="1306957"/>
                  </a:lnTo>
                  <a:lnTo>
                    <a:pt x="404774" y="1498219"/>
                  </a:lnTo>
                  <a:lnTo>
                    <a:pt x="116509" y="1807083"/>
                  </a:lnTo>
                  <a:lnTo>
                    <a:pt x="576110" y="1851533"/>
                  </a:lnTo>
                  <a:lnTo>
                    <a:pt x="448284" y="2231136"/>
                  </a:lnTo>
                  <a:lnTo>
                    <a:pt x="892924" y="2122043"/>
                  </a:lnTo>
                  <a:lnTo>
                    <a:pt x="944867" y="2514346"/>
                  </a:lnTo>
                  <a:lnTo>
                    <a:pt x="1306690" y="2268347"/>
                  </a:lnTo>
                  <a:lnTo>
                    <a:pt x="1530591" y="2614041"/>
                  </a:lnTo>
                  <a:lnTo>
                    <a:pt x="1754619" y="2268347"/>
                  </a:lnTo>
                  <a:lnTo>
                    <a:pt x="2116188" y="2514346"/>
                  </a:lnTo>
                  <a:lnTo>
                    <a:pt x="2168385" y="2122043"/>
                  </a:lnTo>
                  <a:lnTo>
                    <a:pt x="2612885" y="2231136"/>
                  </a:lnTo>
                  <a:lnTo>
                    <a:pt x="2485123" y="1851533"/>
                  </a:lnTo>
                  <a:lnTo>
                    <a:pt x="2944609" y="1807083"/>
                  </a:lnTo>
                  <a:lnTo>
                    <a:pt x="2656446" y="1498219"/>
                  </a:lnTo>
                  <a:lnTo>
                    <a:pt x="3061195" y="1306957"/>
                  </a:lnTo>
                  <a:lnTo>
                    <a:pt x="2656446" y="1115822"/>
                  </a:lnTo>
                  <a:lnTo>
                    <a:pt x="2944609" y="806831"/>
                  </a:lnTo>
                  <a:lnTo>
                    <a:pt x="2485123" y="762381"/>
                  </a:lnTo>
                  <a:lnTo>
                    <a:pt x="2612885" y="382777"/>
                  </a:lnTo>
                  <a:lnTo>
                    <a:pt x="2168385" y="491998"/>
                  </a:lnTo>
                  <a:lnTo>
                    <a:pt x="2116188" y="99441"/>
                  </a:lnTo>
                  <a:lnTo>
                    <a:pt x="1754619" y="345694"/>
                  </a:lnTo>
                  <a:lnTo>
                    <a:pt x="1530591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2353" y="202946"/>
              <a:ext cx="3061335" cy="2614295"/>
            </a:xfrm>
            <a:custGeom>
              <a:avLst/>
              <a:gdLst/>
              <a:ahLst/>
              <a:cxnLst/>
              <a:rect l="l" t="t" r="r" b="b"/>
              <a:pathLst>
                <a:path w="3061335" h="2614295">
                  <a:moveTo>
                    <a:pt x="3061195" y="1306957"/>
                  </a:moveTo>
                  <a:lnTo>
                    <a:pt x="2656446" y="1115822"/>
                  </a:lnTo>
                  <a:lnTo>
                    <a:pt x="2944609" y="806831"/>
                  </a:lnTo>
                  <a:lnTo>
                    <a:pt x="2485123" y="762381"/>
                  </a:lnTo>
                  <a:lnTo>
                    <a:pt x="2612885" y="382777"/>
                  </a:lnTo>
                  <a:lnTo>
                    <a:pt x="2168385" y="491998"/>
                  </a:lnTo>
                  <a:lnTo>
                    <a:pt x="2116188" y="99441"/>
                  </a:lnTo>
                  <a:lnTo>
                    <a:pt x="1754619" y="345694"/>
                  </a:lnTo>
                  <a:lnTo>
                    <a:pt x="1530591" y="0"/>
                  </a:lnTo>
                  <a:lnTo>
                    <a:pt x="1306690" y="345694"/>
                  </a:lnTo>
                  <a:lnTo>
                    <a:pt x="944867" y="99441"/>
                  </a:lnTo>
                  <a:lnTo>
                    <a:pt x="892924" y="491998"/>
                  </a:lnTo>
                  <a:lnTo>
                    <a:pt x="448284" y="382777"/>
                  </a:lnTo>
                  <a:lnTo>
                    <a:pt x="576110" y="762381"/>
                  </a:lnTo>
                  <a:lnTo>
                    <a:pt x="116509" y="806831"/>
                  </a:lnTo>
                  <a:lnTo>
                    <a:pt x="404774" y="1115822"/>
                  </a:lnTo>
                  <a:lnTo>
                    <a:pt x="0" y="1306957"/>
                  </a:lnTo>
                  <a:lnTo>
                    <a:pt x="404774" y="1498219"/>
                  </a:lnTo>
                  <a:lnTo>
                    <a:pt x="116509" y="1807083"/>
                  </a:lnTo>
                  <a:lnTo>
                    <a:pt x="576110" y="1851533"/>
                  </a:lnTo>
                  <a:lnTo>
                    <a:pt x="448284" y="2231136"/>
                  </a:lnTo>
                  <a:lnTo>
                    <a:pt x="892924" y="2122043"/>
                  </a:lnTo>
                  <a:lnTo>
                    <a:pt x="944867" y="2514346"/>
                  </a:lnTo>
                  <a:lnTo>
                    <a:pt x="1306690" y="2268347"/>
                  </a:lnTo>
                  <a:lnTo>
                    <a:pt x="1530591" y="2614041"/>
                  </a:lnTo>
                  <a:lnTo>
                    <a:pt x="1754619" y="2268347"/>
                  </a:lnTo>
                  <a:lnTo>
                    <a:pt x="2116188" y="2514346"/>
                  </a:lnTo>
                  <a:lnTo>
                    <a:pt x="2168385" y="2122043"/>
                  </a:lnTo>
                  <a:lnTo>
                    <a:pt x="2612885" y="2231136"/>
                  </a:lnTo>
                  <a:lnTo>
                    <a:pt x="2485123" y="1851533"/>
                  </a:lnTo>
                  <a:lnTo>
                    <a:pt x="2944609" y="1807083"/>
                  </a:lnTo>
                  <a:lnTo>
                    <a:pt x="2656446" y="1498219"/>
                  </a:lnTo>
                  <a:lnTo>
                    <a:pt x="3061195" y="1306957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281430" y="1082395"/>
            <a:ext cx="1379220" cy="8001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0" marR="5080" indent="-108585">
              <a:lnSpc>
                <a:spcPct val="121100"/>
              </a:lnSpc>
              <a:spcBef>
                <a:spcPts val="90"/>
              </a:spcBef>
            </a:pPr>
            <a:r>
              <a:rPr sz="1400" b="1" dirty="0">
                <a:latin typeface="Calibri"/>
                <a:cs typeface="Calibri"/>
              </a:rPr>
              <a:t>In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Year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lang="en-GB" sz="1400" b="1" spc="-25" dirty="0">
                <a:latin typeface="Calibri"/>
                <a:cs typeface="Calibri"/>
              </a:rPr>
              <a:t>6</a:t>
            </a:r>
            <a:r>
              <a:rPr sz="1400" b="1" dirty="0">
                <a:latin typeface="Calibri"/>
                <a:cs typeface="Calibri"/>
              </a:rPr>
              <a:t>,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this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year </a:t>
            </a:r>
            <a:r>
              <a:rPr sz="1400" b="1" dirty="0">
                <a:latin typeface="Calibri"/>
                <a:cs typeface="Calibri"/>
              </a:rPr>
              <a:t>you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will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get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the </a:t>
            </a:r>
            <a:r>
              <a:rPr sz="1400" b="1" dirty="0">
                <a:latin typeface="Calibri"/>
                <a:cs typeface="Calibri"/>
              </a:rPr>
              <a:t>opportunity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to: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687054" y="2058026"/>
            <a:ext cx="2460625" cy="1188720"/>
            <a:chOff x="7696834" y="3363086"/>
            <a:chExt cx="2460625" cy="1188720"/>
          </a:xfrm>
        </p:grpSpPr>
        <p:sp>
          <p:nvSpPr>
            <p:cNvPr id="33" name="object 33"/>
            <p:cNvSpPr/>
            <p:nvPr/>
          </p:nvSpPr>
          <p:spPr>
            <a:xfrm>
              <a:off x="7709534" y="3375786"/>
              <a:ext cx="2435225" cy="1163320"/>
            </a:xfrm>
            <a:custGeom>
              <a:avLst/>
              <a:gdLst/>
              <a:ahLst/>
              <a:cxnLst/>
              <a:rect l="l" t="t" r="r" b="b"/>
              <a:pathLst>
                <a:path w="2435225" h="1163320">
                  <a:moveTo>
                    <a:pt x="1750187" y="0"/>
                  </a:moveTo>
                  <a:lnTo>
                    <a:pt x="684784" y="0"/>
                  </a:lnTo>
                  <a:lnTo>
                    <a:pt x="655163" y="2853"/>
                  </a:lnTo>
                  <a:lnTo>
                    <a:pt x="630983" y="10636"/>
                  </a:lnTo>
                  <a:lnTo>
                    <a:pt x="614685" y="22181"/>
                  </a:lnTo>
                  <a:lnTo>
                    <a:pt x="608711" y="36322"/>
                  </a:lnTo>
                  <a:lnTo>
                    <a:pt x="608711" y="145287"/>
                  </a:lnTo>
                  <a:lnTo>
                    <a:pt x="0" y="145287"/>
                  </a:lnTo>
                  <a:lnTo>
                    <a:pt x="304292" y="654050"/>
                  </a:lnTo>
                  <a:lnTo>
                    <a:pt x="0" y="1162812"/>
                  </a:lnTo>
                  <a:lnTo>
                    <a:pt x="837057" y="1162812"/>
                  </a:lnTo>
                  <a:lnTo>
                    <a:pt x="866677" y="1159958"/>
                  </a:lnTo>
                  <a:lnTo>
                    <a:pt x="890857" y="1152175"/>
                  </a:lnTo>
                  <a:lnTo>
                    <a:pt x="907155" y="1140630"/>
                  </a:lnTo>
                  <a:lnTo>
                    <a:pt x="913130" y="1126489"/>
                  </a:lnTo>
                  <a:lnTo>
                    <a:pt x="913130" y="1017524"/>
                  </a:lnTo>
                  <a:lnTo>
                    <a:pt x="1521841" y="1017524"/>
                  </a:lnTo>
                  <a:lnTo>
                    <a:pt x="1521841" y="1126489"/>
                  </a:lnTo>
                  <a:lnTo>
                    <a:pt x="1527817" y="1140630"/>
                  </a:lnTo>
                  <a:lnTo>
                    <a:pt x="1544129" y="1152175"/>
                  </a:lnTo>
                  <a:lnTo>
                    <a:pt x="1568346" y="1159958"/>
                  </a:lnTo>
                  <a:lnTo>
                    <a:pt x="1598041" y="1162812"/>
                  </a:lnTo>
                  <a:lnTo>
                    <a:pt x="2435098" y="1162812"/>
                  </a:lnTo>
                  <a:lnTo>
                    <a:pt x="2130679" y="654050"/>
                  </a:lnTo>
                  <a:lnTo>
                    <a:pt x="2435098" y="145287"/>
                  </a:lnTo>
                  <a:lnTo>
                    <a:pt x="1826260" y="145287"/>
                  </a:lnTo>
                  <a:lnTo>
                    <a:pt x="1826260" y="36322"/>
                  </a:lnTo>
                  <a:lnTo>
                    <a:pt x="1820285" y="22181"/>
                  </a:lnTo>
                  <a:lnTo>
                    <a:pt x="1803987" y="10636"/>
                  </a:lnTo>
                  <a:lnTo>
                    <a:pt x="1779807" y="2853"/>
                  </a:lnTo>
                  <a:lnTo>
                    <a:pt x="1750187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318246" y="4393310"/>
              <a:ext cx="1217930" cy="109220"/>
            </a:xfrm>
            <a:custGeom>
              <a:avLst/>
              <a:gdLst/>
              <a:ahLst/>
              <a:cxnLst/>
              <a:rect l="l" t="t" r="r" b="b"/>
              <a:pathLst>
                <a:path w="1217929" h="109220">
                  <a:moveTo>
                    <a:pt x="304419" y="0"/>
                  </a:moveTo>
                  <a:lnTo>
                    <a:pt x="76073" y="0"/>
                  </a:lnTo>
                  <a:lnTo>
                    <a:pt x="46443" y="2857"/>
                  </a:lnTo>
                  <a:lnTo>
                    <a:pt x="22263" y="10642"/>
                  </a:lnTo>
                  <a:lnTo>
                    <a:pt x="5969" y="22186"/>
                  </a:lnTo>
                  <a:lnTo>
                    <a:pt x="0" y="36322"/>
                  </a:lnTo>
                  <a:lnTo>
                    <a:pt x="5969" y="50469"/>
                  </a:lnTo>
                  <a:lnTo>
                    <a:pt x="22263" y="62014"/>
                  </a:lnTo>
                  <a:lnTo>
                    <a:pt x="46443" y="69799"/>
                  </a:lnTo>
                  <a:lnTo>
                    <a:pt x="76073" y="72644"/>
                  </a:lnTo>
                  <a:lnTo>
                    <a:pt x="228346" y="72644"/>
                  </a:lnTo>
                  <a:lnTo>
                    <a:pt x="257962" y="75501"/>
                  </a:lnTo>
                  <a:lnTo>
                    <a:pt x="282143" y="83286"/>
                  </a:lnTo>
                  <a:lnTo>
                    <a:pt x="298437" y="94830"/>
                  </a:lnTo>
                  <a:lnTo>
                    <a:pt x="304419" y="108966"/>
                  </a:lnTo>
                  <a:lnTo>
                    <a:pt x="304419" y="0"/>
                  </a:lnTo>
                  <a:close/>
                </a:path>
                <a:path w="1217929" h="109220">
                  <a:moveTo>
                    <a:pt x="1217549" y="36322"/>
                  </a:moveTo>
                  <a:lnTo>
                    <a:pt x="1211567" y="22186"/>
                  </a:lnTo>
                  <a:lnTo>
                    <a:pt x="1195273" y="10642"/>
                  </a:lnTo>
                  <a:lnTo>
                    <a:pt x="1171092" y="2857"/>
                  </a:lnTo>
                  <a:lnTo>
                    <a:pt x="1141476" y="0"/>
                  </a:lnTo>
                  <a:lnTo>
                    <a:pt x="913130" y="0"/>
                  </a:lnTo>
                  <a:lnTo>
                    <a:pt x="913130" y="108966"/>
                  </a:lnTo>
                  <a:lnTo>
                    <a:pt x="919099" y="94830"/>
                  </a:lnTo>
                  <a:lnTo>
                    <a:pt x="935418" y="83286"/>
                  </a:lnTo>
                  <a:lnTo>
                    <a:pt x="959624" y="75501"/>
                  </a:lnTo>
                  <a:lnTo>
                    <a:pt x="989330" y="72644"/>
                  </a:lnTo>
                  <a:lnTo>
                    <a:pt x="1141476" y="72644"/>
                  </a:lnTo>
                  <a:lnTo>
                    <a:pt x="1171092" y="69799"/>
                  </a:lnTo>
                  <a:lnTo>
                    <a:pt x="1195273" y="62014"/>
                  </a:lnTo>
                  <a:lnTo>
                    <a:pt x="1211567" y="50469"/>
                  </a:lnTo>
                  <a:lnTo>
                    <a:pt x="1217549" y="36322"/>
                  </a:lnTo>
                  <a:close/>
                </a:path>
              </a:pathLst>
            </a:custGeom>
            <a:solidFill>
              <a:srgbClr val="487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709534" y="3375786"/>
              <a:ext cx="2435225" cy="1163320"/>
            </a:xfrm>
            <a:custGeom>
              <a:avLst/>
              <a:gdLst/>
              <a:ahLst/>
              <a:cxnLst/>
              <a:rect l="l" t="t" r="r" b="b"/>
              <a:pathLst>
                <a:path w="2435225" h="1163320">
                  <a:moveTo>
                    <a:pt x="0" y="1162812"/>
                  </a:moveTo>
                  <a:lnTo>
                    <a:pt x="837057" y="1162812"/>
                  </a:lnTo>
                  <a:lnTo>
                    <a:pt x="866677" y="1159958"/>
                  </a:lnTo>
                  <a:lnTo>
                    <a:pt x="890857" y="1152175"/>
                  </a:lnTo>
                  <a:lnTo>
                    <a:pt x="907155" y="1140630"/>
                  </a:lnTo>
                  <a:lnTo>
                    <a:pt x="913130" y="1126489"/>
                  </a:lnTo>
                  <a:lnTo>
                    <a:pt x="913130" y="1017524"/>
                  </a:lnTo>
                  <a:lnTo>
                    <a:pt x="1521841" y="1017524"/>
                  </a:lnTo>
                  <a:lnTo>
                    <a:pt x="1521841" y="1126489"/>
                  </a:lnTo>
                  <a:lnTo>
                    <a:pt x="1527817" y="1140630"/>
                  </a:lnTo>
                  <a:lnTo>
                    <a:pt x="1544129" y="1152175"/>
                  </a:lnTo>
                  <a:lnTo>
                    <a:pt x="1568346" y="1159958"/>
                  </a:lnTo>
                  <a:lnTo>
                    <a:pt x="1598041" y="1162812"/>
                  </a:lnTo>
                  <a:lnTo>
                    <a:pt x="2435098" y="1162812"/>
                  </a:lnTo>
                  <a:lnTo>
                    <a:pt x="2130679" y="654050"/>
                  </a:lnTo>
                  <a:lnTo>
                    <a:pt x="2435098" y="145287"/>
                  </a:lnTo>
                  <a:lnTo>
                    <a:pt x="1826260" y="145287"/>
                  </a:lnTo>
                  <a:lnTo>
                    <a:pt x="1826260" y="36322"/>
                  </a:lnTo>
                  <a:lnTo>
                    <a:pt x="1820285" y="22181"/>
                  </a:lnTo>
                  <a:lnTo>
                    <a:pt x="1803987" y="10636"/>
                  </a:lnTo>
                  <a:lnTo>
                    <a:pt x="1779807" y="2853"/>
                  </a:lnTo>
                  <a:lnTo>
                    <a:pt x="1750187" y="0"/>
                  </a:lnTo>
                  <a:lnTo>
                    <a:pt x="684784" y="0"/>
                  </a:lnTo>
                  <a:lnTo>
                    <a:pt x="655163" y="2853"/>
                  </a:lnTo>
                  <a:lnTo>
                    <a:pt x="630983" y="10636"/>
                  </a:lnTo>
                  <a:lnTo>
                    <a:pt x="614685" y="22181"/>
                  </a:lnTo>
                  <a:lnTo>
                    <a:pt x="608711" y="36322"/>
                  </a:lnTo>
                  <a:lnTo>
                    <a:pt x="608711" y="145287"/>
                  </a:lnTo>
                  <a:lnTo>
                    <a:pt x="0" y="145287"/>
                  </a:lnTo>
                  <a:lnTo>
                    <a:pt x="304292" y="654050"/>
                  </a:lnTo>
                  <a:lnTo>
                    <a:pt x="0" y="1162812"/>
                  </a:lnTo>
                  <a:close/>
                </a:path>
                <a:path w="2435225" h="1163320">
                  <a:moveTo>
                    <a:pt x="913130" y="1126489"/>
                  </a:moveTo>
                  <a:lnTo>
                    <a:pt x="907155" y="1112349"/>
                  </a:lnTo>
                  <a:lnTo>
                    <a:pt x="890857" y="1100804"/>
                  </a:lnTo>
                  <a:lnTo>
                    <a:pt x="866677" y="1093021"/>
                  </a:lnTo>
                  <a:lnTo>
                    <a:pt x="837057" y="1090168"/>
                  </a:lnTo>
                  <a:lnTo>
                    <a:pt x="684784" y="1090168"/>
                  </a:lnTo>
                  <a:lnTo>
                    <a:pt x="655163" y="1087314"/>
                  </a:lnTo>
                  <a:lnTo>
                    <a:pt x="630983" y="1079531"/>
                  </a:lnTo>
                  <a:lnTo>
                    <a:pt x="614685" y="1067986"/>
                  </a:lnTo>
                  <a:lnTo>
                    <a:pt x="608711" y="1053845"/>
                  </a:lnTo>
                  <a:lnTo>
                    <a:pt x="614685" y="1039705"/>
                  </a:lnTo>
                  <a:lnTo>
                    <a:pt x="630983" y="1028160"/>
                  </a:lnTo>
                  <a:lnTo>
                    <a:pt x="655163" y="1020377"/>
                  </a:lnTo>
                  <a:lnTo>
                    <a:pt x="684784" y="1017524"/>
                  </a:lnTo>
                  <a:lnTo>
                    <a:pt x="913130" y="1017524"/>
                  </a:lnTo>
                </a:path>
                <a:path w="2435225" h="1163320">
                  <a:moveTo>
                    <a:pt x="1521841" y="1126489"/>
                  </a:moveTo>
                  <a:lnTo>
                    <a:pt x="1527817" y="1112349"/>
                  </a:lnTo>
                  <a:lnTo>
                    <a:pt x="1544129" y="1100804"/>
                  </a:lnTo>
                  <a:lnTo>
                    <a:pt x="1568346" y="1093021"/>
                  </a:lnTo>
                  <a:lnTo>
                    <a:pt x="1598041" y="1090168"/>
                  </a:lnTo>
                  <a:lnTo>
                    <a:pt x="1750187" y="1090168"/>
                  </a:lnTo>
                  <a:lnTo>
                    <a:pt x="1779807" y="1087314"/>
                  </a:lnTo>
                  <a:lnTo>
                    <a:pt x="1803987" y="1079531"/>
                  </a:lnTo>
                  <a:lnTo>
                    <a:pt x="1820285" y="1067986"/>
                  </a:lnTo>
                  <a:lnTo>
                    <a:pt x="1826260" y="1053845"/>
                  </a:lnTo>
                  <a:lnTo>
                    <a:pt x="1820285" y="1039705"/>
                  </a:lnTo>
                  <a:lnTo>
                    <a:pt x="1803987" y="1028160"/>
                  </a:lnTo>
                  <a:lnTo>
                    <a:pt x="1779807" y="1020377"/>
                  </a:lnTo>
                  <a:lnTo>
                    <a:pt x="1750187" y="1017524"/>
                  </a:lnTo>
                  <a:lnTo>
                    <a:pt x="1521841" y="1017524"/>
                  </a:lnTo>
                </a:path>
                <a:path w="2435225" h="1163320">
                  <a:moveTo>
                    <a:pt x="608711" y="1053845"/>
                  </a:moveTo>
                  <a:lnTo>
                    <a:pt x="608711" y="145287"/>
                  </a:lnTo>
                </a:path>
                <a:path w="2435225" h="1163320">
                  <a:moveTo>
                    <a:pt x="1826260" y="1053845"/>
                  </a:moveTo>
                  <a:lnTo>
                    <a:pt x="1826260" y="145287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620767" y="2333244"/>
            <a:ext cx="1447800" cy="350096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330"/>
              </a:spcBef>
            </a:pPr>
            <a:r>
              <a:rPr sz="2000" b="1" spc="-10" dirty="0">
                <a:latin typeface="Calibri"/>
                <a:cs typeface="Calibri"/>
              </a:rPr>
              <a:t>202</a:t>
            </a:r>
            <a:r>
              <a:rPr lang="en-GB" sz="2000" b="1" spc="-10" dirty="0">
                <a:latin typeface="Calibri"/>
                <a:cs typeface="Calibri"/>
              </a:rPr>
              <a:t>6</a:t>
            </a:r>
            <a:r>
              <a:rPr sz="2000" b="1" spc="-10" dirty="0">
                <a:latin typeface="Calibri"/>
                <a:cs typeface="Calibri"/>
              </a:rPr>
              <a:t>—</a:t>
            </a:r>
            <a:r>
              <a:rPr sz="2000" b="1" spc="-20" dirty="0">
                <a:latin typeface="Calibri"/>
                <a:cs typeface="Calibri"/>
              </a:rPr>
              <a:t>202</a:t>
            </a:r>
            <a:r>
              <a:rPr lang="en-GB" sz="2000" b="1" spc="-20" dirty="0">
                <a:latin typeface="Calibri"/>
                <a:cs typeface="Calibri"/>
              </a:rPr>
              <a:t>7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8" name="object 3">
            <a:extLst>
              <a:ext uri="{FF2B5EF4-FFF2-40B4-BE49-F238E27FC236}">
                <a16:creationId xmlns:a16="http://schemas.microsoft.com/office/drawing/2014/main" id="{16A8DDAD-26E1-4183-8F87-A06B1DB4A533}"/>
              </a:ext>
            </a:extLst>
          </p:cNvPr>
          <p:cNvSpPr txBox="1"/>
          <p:nvPr/>
        </p:nvSpPr>
        <p:spPr>
          <a:xfrm>
            <a:off x="4834254" y="720949"/>
            <a:ext cx="1082040" cy="5587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14300" algn="ctr">
              <a:lnSpc>
                <a:spcPct val="121000"/>
              </a:lnSpc>
              <a:spcBef>
                <a:spcPts val="100"/>
              </a:spcBef>
            </a:pPr>
            <a:r>
              <a:rPr lang="en-GB" sz="1000" b="1" spc="-10" dirty="0">
                <a:latin typeface="Calibri"/>
                <a:cs typeface="Calibri"/>
              </a:rPr>
              <a:t>Experience an immerse </a:t>
            </a:r>
            <a:r>
              <a:rPr lang="en-GB" sz="1000" b="1" spc="-25" dirty="0">
                <a:latin typeface="Calibri"/>
                <a:cs typeface="Calibri"/>
              </a:rPr>
              <a:t>World War Two Day.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9" name="object 3">
            <a:extLst>
              <a:ext uri="{FF2B5EF4-FFF2-40B4-BE49-F238E27FC236}">
                <a16:creationId xmlns:a16="http://schemas.microsoft.com/office/drawing/2014/main" id="{AD4B5430-E7DF-4459-B7EC-2DD9CCB61677}"/>
              </a:ext>
            </a:extLst>
          </p:cNvPr>
          <p:cNvSpPr txBox="1"/>
          <p:nvPr/>
        </p:nvSpPr>
        <p:spPr>
          <a:xfrm>
            <a:off x="8379460" y="736600"/>
            <a:ext cx="1082040" cy="5587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14300" algn="l">
              <a:lnSpc>
                <a:spcPct val="121000"/>
              </a:lnSpc>
              <a:spcBef>
                <a:spcPts val="100"/>
              </a:spcBef>
            </a:pPr>
            <a:r>
              <a:rPr lang="en-GB" sz="1000" b="1" spc="-10" dirty="0">
                <a:latin typeface="Calibri"/>
                <a:cs typeface="Calibri"/>
              </a:rPr>
              <a:t>  Participate in an action-packed PGL residential</a:t>
            </a:r>
            <a:r>
              <a:rPr sz="1000" b="1" spc="-10" dirty="0">
                <a:latin typeface="Calibri"/>
                <a:cs typeface="Calibri"/>
              </a:rPr>
              <a:t>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0" name="object 6">
            <a:extLst>
              <a:ext uri="{FF2B5EF4-FFF2-40B4-BE49-F238E27FC236}">
                <a16:creationId xmlns:a16="http://schemas.microsoft.com/office/drawing/2014/main" id="{A5185C04-E8E5-4E80-97E8-A91AF3283BFB}"/>
              </a:ext>
            </a:extLst>
          </p:cNvPr>
          <p:cNvSpPr txBox="1"/>
          <p:nvPr/>
        </p:nvSpPr>
        <p:spPr>
          <a:xfrm>
            <a:off x="8379460" y="2391235"/>
            <a:ext cx="1089025" cy="39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7975" marR="5080" indent="-295910">
              <a:lnSpc>
                <a:spcPct val="121000"/>
              </a:lnSpc>
              <a:spcBef>
                <a:spcPts val="100"/>
              </a:spcBef>
            </a:pPr>
            <a:r>
              <a:rPr sz="1000" b="1" spc="-10" dirty="0">
                <a:latin typeface="Calibri"/>
                <a:cs typeface="Calibri"/>
              </a:rPr>
              <a:t>Lead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assemblies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spc="-25" dirty="0">
                <a:latin typeface="Calibri"/>
                <a:cs typeface="Calibri"/>
              </a:rPr>
              <a:t>and</a:t>
            </a:r>
            <a:r>
              <a:rPr sz="1000" b="1" spc="-10" dirty="0">
                <a:latin typeface="Calibri"/>
                <a:cs typeface="Calibri"/>
              </a:rPr>
              <a:t> concerts.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1" name="object 9">
            <a:extLst>
              <a:ext uri="{FF2B5EF4-FFF2-40B4-BE49-F238E27FC236}">
                <a16:creationId xmlns:a16="http://schemas.microsoft.com/office/drawing/2014/main" id="{53CFEE40-C6B4-438E-A5CE-EBE484C0632C}"/>
              </a:ext>
            </a:extLst>
          </p:cNvPr>
          <p:cNvSpPr txBox="1"/>
          <p:nvPr/>
        </p:nvSpPr>
        <p:spPr>
          <a:xfrm>
            <a:off x="8494394" y="4151852"/>
            <a:ext cx="859155" cy="3826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635" marR="5080" indent="-242570" algn="ctr">
              <a:lnSpc>
                <a:spcPct val="120000"/>
              </a:lnSpc>
              <a:spcBef>
                <a:spcPts val="100"/>
              </a:spcBef>
            </a:pPr>
            <a:r>
              <a:rPr lang="en-GB" sz="1000" b="1" spc="-10" dirty="0">
                <a:latin typeface="Calibri"/>
                <a:cs typeface="Calibri"/>
              </a:rPr>
              <a:t>Lead</a:t>
            </a:r>
            <a:r>
              <a:rPr sz="1000" b="1" spc="-40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tours</a:t>
            </a:r>
            <a:r>
              <a:rPr sz="1000" b="1" spc="-5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of</a:t>
            </a:r>
            <a:endParaRPr lang="en-GB" sz="1000" b="1" spc="-50" dirty="0">
              <a:latin typeface="Calibri"/>
              <a:cs typeface="Calibri"/>
            </a:endParaRPr>
          </a:p>
          <a:p>
            <a:pPr marL="254635" marR="5080" indent="-242570" algn="ctr">
              <a:lnSpc>
                <a:spcPct val="120000"/>
              </a:lnSpc>
              <a:spcBef>
                <a:spcPts val="100"/>
              </a:spcBef>
            </a:pPr>
            <a:r>
              <a:rPr sz="1000" b="1" spc="-25" dirty="0">
                <a:latin typeface="Calibri"/>
                <a:cs typeface="Calibri"/>
              </a:rPr>
              <a:t>the</a:t>
            </a:r>
            <a:r>
              <a:rPr sz="1000" b="1" spc="-10" dirty="0">
                <a:latin typeface="Calibri"/>
                <a:cs typeface="Calibri"/>
              </a:rPr>
              <a:t> school.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2" name="object 7">
            <a:extLst>
              <a:ext uri="{FF2B5EF4-FFF2-40B4-BE49-F238E27FC236}">
                <a16:creationId xmlns:a16="http://schemas.microsoft.com/office/drawing/2014/main" id="{5CBEE899-5F59-4B16-887F-822F2D6BC6F2}"/>
              </a:ext>
            </a:extLst>
          </p:cNvPr>
          <p:cNvSpPr txBox="1"/>
          <p:nvPr/>
        </p:nvSpPr>
        <p:spPr>
          <a:xfrm>
            <a:off x="1457284" y="6136995"/>
            <a:ext cx="768350" cy="39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2710">
              <a:lnSpc>
                <a:spcPct val="121000"/>
              </a:lnSpc>
              <a:spcBef>
                <a:spcPts val="100"/>
              </a:spcBef>
            </a:pPr>
            <a:r>
              <a:rPr sz="1000" b="1" dirty="0">
                <a:latin typeface="Calibri"/>
                <a:cs typeface="Calibri"/>
              </a:rPr>
              <a:t>Become</a:t>
            </a:r>
            <a:r>
              <a:rPr sz="1000" b="1" spc="-25" dirty="0">
                <a:latin typeface="Calibri"/>
                <a:cs typeface="Calibri"/>
              </a:rPr>
              <a:t> an</a:t>
            </a:r>
            <a:r>
              <a:rPr sz="1000" b="1" spc="-10" dirty="0">
                <a:latin typeface="Calibri"/>
                <a:cs typeface="Calibri"/>
              </a:rPr>
              <a:t> entrepreneur.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43" name="object 32">
            <a:extLst>
              <a:ext uri="{FF2B5EF4-FFF2-40B4-BE49-F238E27FC236}">
                <a16:creationId xmlns:a16="http://schemas.microsoft.com/office/drawing/2014/main" id="{48936C96-F8C0-4B19-A9C9-ED0E6C50E590}"/>
              </a:ext>
            </a:extLst>
          </p:cNvPr>
          <p:cNvGrpSpPr/>
          <p:nvPr/>
        </p:nvGrpSpPr>
        <p:grpSpPr>
          <a:xfrm>
            <a:off x="7600695" y="5595994"/>
            <a:ext cx="2851405" cy="1465040"/>
            <a:chOff x="7696834" y="3363086"/>
            <a:chExt cx="2460625" cy="1188720"/>
          </a:xfrm>
        </p:grpSpPr>
        <p:sp>
          <p:nvSpPr>
            <p:cNvPr id="44" name="object 33">
              <a:extLst>
                <a:ext uri="{FF2B5EF4-FFF2-40B4-BE49-F238E27FC236}">
                  <a16:creationId xmlns:a16="http://schemas.microsoft.com/office/drawing/2014/main" id="{CEB2861F-43CE-4010-8CEA-0F3F1489E15E}"/>
                </a:ext>
              </a:extLst>
            </p:cNvPr>
            <p:cNvSpPr/>
            <p:nvPr/>
          </p:nvSpPr>
          <p:spPr>
            <a:xfrm>
              <a:off x="7709534" y="3375786"/>
              <a:ext cx="2435225" cy="1163320"/>
            </a:xfrm>
            <a:custGeom>
              <a:avLst/>
              <a:gdLst/>
              <a:ahLst/>
              <a:cxnLst/>
              <a:rect l="l" t="t" r="r" b="b"/>
              <a:pathLst>
                <a:path w="2435225" h="1163320">
                  <a:moveTo>
                    <a:pt x="1750187" y="0"/>
                  </a:moveTo>
                  <a:lnTo>
                    <a:pt x="684784" y="0"/>
                  </a:lnTo>
                  <a:lnTo>
                    <a:pt x="655163" y="2853"/>
                  </a:lnTo>
                  <a:lnTo>
                    <a:pt x="630983" y="10636"/>
                  </a:lnTo>
                  <a:lnTo>
                    <a:pt x="614685" y="22181"/>
                  </a:lnTo>
                  <a:lnTo>
                    <a:pt x="608711" y="36322"/>
                  </a:lnTo>
                  <a:lnTo>
                    <a:pt x="608711" y="145287"/>
                  </a:lnTo>
                  <a:lnTo>
                    <a:pt x="0" y="145287"/>
                  </a:lnTo>
                  <a:lnTo>
                    <a:pt x="304292" y="654050"/>
                  </a:lnTo>
                  <a:lnTo>
                    <a:pt x="0" y="1162812"/>
                  </a:lnTo>
                  <a:lnTo>
                    <a:pt x="837057" y="1162812"/>
                  </a:lnTo>
                  <a:lnTo>
                    <a:pt x="866677" y="1159958"/>
                  </a:lnTo>
                  <a:lnTo>
                    <a:pt x="890857" y="1152175"/>
                  </a:lnTo>
                  <a:lnTo>
                    <a:pt x="907155" y="1140630"/>
                  </a:lnTo>
                  <a:lnTo>
                    <a:pt x="913130" y="1126489"/>
                  </a:lnTo>
                  <a:lnTo>
                    <a:pt x="913130" y="1017524"/>
                  </a:lnTo>
                  <a:lnTo>
                    <a:pt x="1521841" y="1017524"/>
                  </a:lnTo>
                  <a:lnTo>
                    <a:pt x="1521841" y="1126489"/>
                  </a:lnTo>
                  <a:lnTo>
                    <a:pt x="1527817" y="1140630"/>
                  </a:lnTo>
                  <a:lnTo>
                    <a:pt x="1544129" y="1152175"/>
                  </a:lnTo>
                  <a:lnTo>
                    <a:pt x="1568346" y="1159958"/>
                  </a:lnTo>
                  <a:lnTo>
                    <a:pt x="1598041" y="1162812"/>
                  </a:lnTo>
                  <a:lnTo>
                    <a:pt x="2435098" y="1162812"/>
                  </a:lnTo>
                  <a:lnTo>
                    <a:pt x="2130679" y="654050"/>
                  </a:lnTo>
                  <a:lnTo>
                    <a:pt x="2435098" y="145287"/>
                  </a:lnTo>
                  <a:lnTo>
                    <a:pt x="1826260" y="145287"/>
                  </a:lnTo>
                  <a:lnTo>
                    <a:pt x="1826260" y="36322"/>
                  </a:lnTo>
                  <a:lnTo>
                    <a:pt x="1820285" y="22181"/>
                  </a:lnTo>
                  <a:lnTo>
                    <a:pt x="1803987" y="10636"/>
                  </a:lnTo>
                  <a:lnTo>
                    <a:pt x="1779807" y="2853"/>
                  </a:lnTo>
                  <a:lnTo>
                    <a:pt x="1750187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34">
              <a:extLst>
                <a:ext uri="{FF2B5EF4-FFF2-40B4-BE49-F238E27FC236}">
                  <a16:creationId xmlns:a16="http://schemas.microsoft.com/office/drawing/2014/main" id="{2CFB53C0-C35C-49CF-9B59-103487C72351}"/>
                </a:ext>
              </a:extLst>
            </p:cNvPr>
            <p:cNvSpPr/>
            <p:nvPr/>
          </p:nvSpPr>
          <p:spPr>
            <a:xfrm>
              <a:off x="8318246" y="4393310"/>
              <a:ext cx="1217930" cy="109220"/>
            </a:xfrm>
            <a:custGeom>
              <a:avLst/>
              <a:gdLst/>
              <a:ahLst/>
              <a:cxnLst/>
              <a:rect l="l" t="t" r="r" b="b"/>
              <a:pathLst>
                <a:path w="1217929" h="109220">
                  <a:moveTo>
                    <a:pt x="304419" y="0"/>
                  </a:moveTo>
                  <a:lnTo>
                    <a:pt x="76073" y="0"/>
                  </a:lnTo>
                  <a:lnTo>
                    <a:pt x="46443" y="2857"/>
                  </a:lnTo>
                  <a:lnTo>
                    <a:pt x="22263" y="10642"/>
                  </a:lnTo>
                  <a:lnTo>
                    <a:pt x="5969" y="22186"/>
                  </a:lnTo>
                  <a:lnTo>
                    <a:pt x="0" y="36322"/>
                  </a:lnTo>
                  <a:lnTo>
                    <a:pt x="5969" y="50469"/>
                  </a:lnTo>
                  <a:lnTo>
                    <a:pt x="22263" y="62014"/>
                  </a:lnTo>
                  <a:lnTo>
                    <a:pt x="46443" y="69799"/>
                  </a:lnTo>
                  <a:lnTo>
                    <a:pt x="76073" y="72644"/>
                  </a:lnTo>
                  <a:lnTo>
                    <a:pt x="228346" y="72644"/>
                  </a:lnTo>
                  <a:lnTo>
                    <a:pt x="257962" y="75501"/>
                  </a:lnTo>
                  <a:lnTo>
                    <a:pt x="282143" y="83286"/>
                  </a:lnTo>
                  <a:lnTo>
                    <a:pt x="298437" y="94830"/>
                  </a:lnTo>
                  <a:lnTo>
                    <a:pt x="304419" y="108966"/>
                  </a:lnTo>
                  <a:lnTo>
                    <a:pt x="304419" y="0"/>
                  </a:lnTo>
                  <a:close/>
                </a:path>
                <a:path w="1217929" h="109220">
                  <a:moveTo>
                    <a:pt x="1217549" y="36322"/>
                  </a:moveTo>
                  <a:lnTo>
                    <a:pt x="1211567" y="22186"/>
                  </a:lnTo>
                  <a:lnTo>
                    <a:pt x="1195273" y="10642"/>
                  </a:lnTo>
                  <a:lnTo>
                    <a:pt x="1171092" y="2857"/>
                  </a:lnTo>
                  <a:lnTo>
                    <a:pt x="1141476" y="0"/>
                  </a:lnTo>
                  <a:lnTo>
                    <a:pt x="913130" y="0"/>
                  </a:lnTo>
                  <a:lnTo>
                    <a:pt x="913130" y="108966"/>
                  </a:lnTo>
                  <a:lnTo>
                    <a:pt x="919099" y="94830"/>
                  </a:lnTo>
                  <a:lnTo>
                    <a:pt x="935418" y="83286"/>
                  </a:lnTo>
                  <a:lnTo>
                    <a:pt x="959624" y="75501"/>
                  </a:lnTo>
                  <a:lnTo>
                    <a:pt x="989330" y="72644"/>
                  </a:lnTo>
                  <a:lnTo>
                    <a:pt x="1141476" y="72644"/>
                  </a:lnTo>
                  <a:lnTo>
                    <a:pt x="1171092" y="69799"/>
                  </a:lnTo>
                  <a:lnTo>
                    <a:pt x="1195273" y="62014"/>
                  </a:lnTo>
                  <a:lnTo>
                    <a:pt x="1211567" y="50469"/>
                  </a:lnTo>
                  <a:lnTo>
                    <a:pt x="1217549" y="36322"/>
                  </a:lnTo>
                  <a:close/>
                </a:path>
              </a:pathLst>
            </a:custGeom>
            <a:solidFill>
              <a:srgbClr val="487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35">
              <a:extLst>
                <a:ext uri="{FF2B5EF4-FFF2-40B4-BE49-F238E27FC236}">
                  <a16:creationId xmlns:a16="http://schemas.microsoft.com/office/drawing/2014/main" id="{C98F4AB9-E190-4AFA-B854-2B641874909F}"/>
                </a:ext>
              </a:extLst>
            </p:cNvPr>
            <p:cNvSpPr/>
            <p:nvPr/>
          </p:nvSpPr>
          <p:spPr>
            <a:xfrm>
              <a:off x="7709534" y="3375786"/>
              <a:ext cx="2435225" cy="1163320"/>
            </a:xfrm>
            <a:custGeom>
              <a:avLst/>
              <a:gdLst/>
              <a:ahLst/>
              <a:cxnLst/>
              <a:rect l="l" t="t" r="r" b="b"/>
              <a:pathLst>
                <a:path w="2435225" h="1163320">
                  <a:moveTo>
                    <a:pt x="0" y="1162812"/>
                  </a:moveTo>
                  <a:lnTo>
                    <a:pt x="837057" y="1162812"/>
                  </a:lnTo>
                  <a:lnTo>
                    <a:pt x="866677" y="1159958"/>
                  </a:lnTo>
                  <a:lnTo>
                    <a:pt x="890857" y="1152175"/>
                  </a:lnTo>
                  <a:lnTo>
                    <a:pt x="907155" y="1140630"/>
                  </a:lnTo>
                  <a:lnTo>
                    <a:pt x="913130" y="1126489"/>
                  </a:lnTo>
                  <a:lnTo>
                    <a:pt x="913130" y="1017524"/>
                  </a:lnTo>
                  <a:lnTo>
                    <a:pt x="1521841" y="1017524"/>
                  </a:lnTo>
                  <a:lnTo>
                    <a:pt x="1521841" y="1126489"/>
                  </a:lnTo>
                  <a:lnTo>
                    <a:pt x="1527817" y="1140630"/>
                  </a:lnTo>
                  <a:lnTo>
                    <a:pt x="1544129" y="1152175"/>
                  </a:lnTo>
                  <a:lnTo>
                    <a:pt x="1568346" y="1159958"/>
                  </a:lnTo>
                  <a:lnTo>
                    <a:pt x="1598041" y="1162812"/>
                  </a:lnTo>
                  <a:lnTo>
                    <a:pt x="2435098" y="1162812"/>
                  </a:lnTo>
                  <a:lnTo>
                    <a:pt x="2130679" y="654050"/>
                  </a:lnTo>
                  <a:lnTo>
                    <a:pt x="2435098" y="145287"/>
                  </a:lnTo>
                  <a:lnTo>
                    <a:pt x="1826260" y="145287"/>
                  </a:lnTo>
                  <a:lnTo>
                    <a:pt x="1826260" y="36322"/>
                  </a:lnTo>
                  <a:lnTo>
                    <a:pt x="1820285" y="22181"/>
                  </a:lnTo>
                  <a:lnTo>
                    <a:pt x="1803987" y="10636"/>
                  </a:lnTo>
                  <a:lnTo>
                    <a:pt x="1779807" y="2853"/>
                  </a:lnTo>
                  <a:lnTo>
                    <a:pt x="1750187" y="0"/>
                  </a:lnTo>
                  <a:lnTo>
                    <a:pt x="684784" y="0"/>
                  </a:lnTo>
                  <a:lnTo>
                    <a:pt x="655163" y="2853"/>
                  </a:lnTo>
                  <a:lnTo>
                    <a:pt x="630983" y="10636"/>
                  </a:lnTo>
                  <a:lnTo>
                    <a:pt x="614685" y="22181"/>
                  </a:lnTo>
                  <a:lnTo>
                    <a:pt x="608711" y="36322"/>
                  </a:lnTo>
                  <a:lnTo>
                    <a:pt x="608711" y="145287"/>
                  </a:lnTo>
                  <a:lnTo>
                    <a:pt x="0" y="145287"/>
                  </a:lnTo>
                  <a:lnTo>
                    <a:pt x="304292" y="654050"/>
                  </a:lnTo>
                  <a:lnTo>
                    <a:pt x="0" y="1162812"/>
                  </a:lnTo>
                  <a:close/>
                </a:path>
                <a:path w="2435225" h="1163320">
                  <a:moveTo>
                    <a:pt x="913130" y="1126489"/>
                  </a:moveTo>
                  <a:lnTo>
                    <a:pt x="907155" y="1112349"/>
                  </a:lnTo>
                  <a:lnTo>
                    <a:pt x="890857" y="1100804"/>
                  </a:lnTo>
                  <a:lnTo>
                    <a:pt x="866677" y="1093021"/>
                  </a:lnTo>
                  <a:lnTo>
                    <a:pt x="837057" y="1090168"/>
                  </a:lnTo>
                  <a:lnTo>
                    <a:pt x="684784" y="1090168"/>
                  </a:lnTo>
                  <a:lnTo>
                    <a:pt x="655163" y="1087314"/>
                  </a:lnTo>
                  <a:lnTo>
                    <a:pt x="630983" y="1079531"/>
                  </a:lnTo>
                  <a:lnTo>
                    <a:pt x="614685" y="1067986"/>
                  </a:lnTo>
                  <a:lnTo>
                    <a:pt x="608711" y="1053845"/>
                  </a:lnTo>
                  <a:lnTo>
                    <a:pt x="614685" y="1039705"/>
                  </a:lnTo>
                  <a:lnTo>
                    <a:pt x="630983" y="1028160"/>
                  </a:lnTo>
                  <a:lnTo>
                    <a:pt x="655163" y="1020377"/>
                  </a:lnTo>
                  <a:lnTo>
                    <a:pt x="684784" y="1017524"/>
                  </a:lnTo>
                  <a:lnTo>
                    <a:pt x="913130" y="1017524"/>
                  </a:lnTo>
                </a:path>
                <a:path w="2435225" h="1163320">
                  <a:moveTo>
                    <a:pt x="1521841" y="1126489"/>
                  </a:moveTo>
                  <a:lnTo>
                    <a:pt x="1527817" y="1112349"/>
                  </a:lnTo>
                  <a:lnTo>
                    <a:pt x="1544129" y="1100804"/>
                  </a:lnTo>
                  <a:lnTo>
                    <a:pt x="1568346" y="1093021"/>
                  </a:lnTo>
                  <a:lnTo>
                    <a:pt x="1598041" y="1090168"/>
                  </a:lnTo>
                  <a:lnTo>
                    <a:pt x="1750187" y="1090168"/>
                  </a:lnTo>
                  <a:lnTo>
                    <a:pt x="1779807" y="1087314"/>
                  </a:lnTo>
                  <a:lnTo>
                    <a:pt x="1803987" y="1079531"/>
                  </a:lnTo>
                  <a:lnTo>
                    <a:pt x="1820285" y="1067986"/>
                  </a:lnTo>
                  <a:lnTo>
                    <a:pt x="1826260" y="1053845"/>
                  </a:lnTo>
                  <a:lnTo>
                    <a:pt x="1820285" y="1039705"/>
                  </a:lnTo>
                  <a:lnTo>
                    <a:pt x="1803987" y="1028160"/>
                  </a:lnTo>
                  <a:lnTo>
                    <a:pt x="1779807" y="1020377"/>
                  </a:lnTo>
                  <a:lnTo>
                    <a:pt x="1750187" y="1017524"/>
                  </a:lnTo>
                  <a:lnTo>
                    <a:pt x="1521841" y="1017524"/>
                  </a:lnTo>
                </a:path>
                <a:path w="2435225" h="1163320">
                  <a:moveTo>
                    <a:pt x="608711" y="1053845"/>
                  </a:moveTo>
                  <a:lnTo>
                    <a:pt x="608711" y="145287"/>
                  </a:lnTo>
                </a:path>
                <a:path w="2435225" h="1163320">
                  <a:moveTo>
                    <a:pt x="1826260" y="1053845"/>
                  </a:moveTo>
                  <a:lnTo>
                    <a:pt x="1826260" y="145287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6">
            <a:extLst>
              <a:ext uri="{FF2B5EF4-FFF2-40B4-BE49-F238E27FC236}">
                <a16:creationId xmlns:a16="http://schemas.microsoft.com/office/drawing/2014/main" id="{C3D3BA7A-2749-4CAF-AC80-CA8A3DC05E0D}"/>
              </a:ext>
            </a:extLst>
          </p:cNvPr>
          <p:cNvSpPr txBox="1"/>
          <p:nvPr/>
        </p:nvSpPr>
        <p:spPr>
          <a:xfrm>
            <a:off x="8381650" y="5770626"/>
            <a:ext cx="1217931" cy="931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7975" marR="5080" indent="-295910" algn="ctr">
              <a:lnSpc>
                <a:spcPct val="121000"/>
              </a:lnSpc>
              <a:spcBef>
                <a:spcPts val="100"/>
              </a:spcBef>
            </a:pPr>
            <a:r>
              <a:rPr lang="en-GB" sz="1000" b="1" spc="-10" dirty="0">
                <a:latin typeface="Calibri"/>
                <a:cs typeface="Calibri"/>
              </a:rPr>
              <a:t>Have the opportunity to take part in debates and challenges with other schools.</a:t>
            </a:r>
            <a:endParaRPr sz="1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74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 Baker</dc:creator>
  <cp:lastModifiedBy>Fraser Wood</cp:lastModifiedBy>
  <cp:revision>4</cp:revision>
  <cp:lastPrinted>2026-09-21T07:26:44Z</cp:lastPrinted>
  <dcterms:created xsi:type="dcterms:W3CDTF">2024-09-26T13:09:22Z</dcterms:created>
  <dcterms:modified xsi:type="dcterms:W3CDTF">2026-09-21T07:33:44Z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2022-02-06T00:00:00Z</vt:filetime>
  </property>
  <property fmtid="{D5CDD505-2E9C-101B-9397-08002B2CF9AE}" pid="3" name="Creator">
    <vt:lpwstr>Microsoft® Publisher 2016</vt:lpwstr>
  </property>
  <property fmtid="{D5CDD505-2E9C-101B-9397-08002B2CF9AE}" pid="4" name="LastSaved">
    <vt:filetime>2024-09-26T00:00:00Z</vt:filetime>
  </property>
  <property fmtid="{D5CDD505-2E9C-101B-9397-08002B2CF9AE}" pid="5" name="Producer">
    <vt:lpwstr>Microsoft® Publisher 2016</vt:lpwstr>
  </property>
</Properties>
</file>