
<file path=[Content_Types].xml><?xml version="1.0" encoding="utf-8"?>
<Types xmlns="http://schemas.openxmlformats.org/package/2006/content-types">
  <Default Extension="png" ContentType="image/png"/>
  <Default Extension="tmp" ContentType="image/png"/>
  <Default Extension="jpeg" ContentType="image/jpeg"/>
  <Default Extension="m4a" ContentType="audio/mp4"/>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64" r:id="rId2"/>
    <p:sldId id="324" r:id="rId3"/>
    <p:sldId id="265" r:id="rId4"/>
    <p:sldId id="274" r:id="rId5"/>
    <p:sldId id="323" r:id="rId6"/>
    <p:sldId id="325" r:id="rId7"/>
    <p:sldId id="326" r:id="rId8"/>
    <p:sldId id="327" r:id="rId9"/>
    <p:sldId id="328" r:id="rId10"/>
    <p:sldId id="329" r:id="rId11"/>
    <p:sldId id="290" r:id="rId12"/>
    <p:sldId id="318" r:id="rId1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06" autoAdjust="0"/>
    <p:restoredTop sz="94660"/>
  </p:normalViewPr>
  <p:slideViewPr>
    <p:cSldViewPr>
      <p:cViewPr varScale="1">
        <p:scale>
          <a:sx n="69" d="100"/>
          <a:sy n="69" d="100"/>
        </p:scale>
        <p:origin x="1758" y="6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20856-93F0-4CC7-B7FD-2466914A11D4}" type="doc">
      <dgm:prSet loTypeId="urn:microsoft.com/office/officeart/2018/2/layout/IconLabelList" loCatId="icon" qsTypeId="urn:microsoft.com/office/officeart/2005/8/quickstyle/simple1" qsCatId="simple" csTypeId="urn:microsoft.com/office/officeart/2018/5/colors/Iconchunking_neutralbg_accent0_3" csCatId="mainScheme" phldr="1"/>
      <dgm:spPr/>
    </dgm:pt>
    <dgm:pt modelId="{4AF52931-E4CA-4429-AACB-B8747CDB2409}">
      <dgm:prSet phldrT="[Text]"/>
      <dgm:spPr/>
      <dgm:t>
        <a:bodyPr/>
        <a:lstStyle/>
        <a:p>
          <a:r>
            <a:rPr lang="en-US" dirty="0"/>
            <a:t>Recorder</a:t>
          </a:r>
        </a:p>
        <a:p>
          <a:r>
            <a:rPr lang="en-US" dirty="0"/>
            <a:t>Y3</a:t>
          </a:r>
        </a:p>
      </dgm:t>
    </dgm:pt>
    <dgm:pt modelId="{67B2FC97-2FAE-4EFE-9DEE-E4216C657F35}" type="parTrans" cxnId="{F82329C8-C3B2-4E9B-9033-528488D72705}">
      <dgm:prSet/>
      <dgm:spPr/>
      <dgm:t>
        <a:bodyPr/>
        <a:lstStyle/>
        <a:p>
          <a:endParaRPr lang="en-US" sz="1400"/>
        </a:p>
      </dgm:t>
    </dgm:pt>
    <dgm:pt modelId="{D86AF01C-9CBC-41F8-9354-48CD82BDFDC9}" type="sibTrans" cxnId="{F82329C8-C3B2-4E9B-9033-528488D72705}">
      <dgm:prSet/>
      <dgm:spPr/>
      <dgm:t>
        <a:bodyPr/>
        <a:lstStyle/>
        <a:p>
          <a:endParaRPr lang="en-US"/>
        </a:p>
      </dgm:t>
    </dgm:pt>
    <dgm:pt modelId="{81BEB84D-9A77-49C6-9301-B3359FCAC75F}">
      <dgm:prSet phldrT="[Text]"/>
      <dgm:spPr/>
      <dgm:t>
        <a:bodyPr/>
        <a:lstStyle/>
        <a:p>
          <a:r>
            <a:rPr lang="en-US" dirty="0"/>
            <a:t>Ukulele</a:t>
          </a:r>
        </a:p>
        <a:p>
          <a:r>
            <a:rPr lang="en-US" dirty="0"/>
            <a:t>Y4</a:t>
          </a:r>
        </a:p>
      </dgm:t>
    </dgm:pt>
    <dgm:pt modelId="{AE4D0D43-0332-4F79-8D35-BCD8C10758AE}" type="parTrans" cxnId="{420EF6C4-7321-43BE-A2FC-253606B1E06A}">
      <dgm:prSet/>
      <dgm:spPr/>
      <dgm:t>
        <a:bodyPr/>
        <a:lstStyle/>
        <a:p>
          <a:endParaRPr lang="en-US" sz="1400"/>
        </a:p>
      </dgm:t>
    </dgm:pt>
    <dgm:pt modelId="{5D260F18-25D2-4074-87F1-7E78DDA61C58}" type="sibTrans" cxnId="{420EF6C4-7321-43BE-A2FC-253606B1E06A}">
      <dgm:prSet/>
      <dgm:spPr/>
      <dgm:t>
        <a:bodyPr/>
        <a:lstStyle/>
        <a:p>
          <a:endParaRPr lang="en-US"/>
        </a:p>
      </dgm:t>
    </dgm:pt>
    <dgm:pt modelId="{BFF9359E-E9B1-4B73-BACC-2C7988765B16}">
      <dgm:prSet phldrT="[Text]"/>
      <dgm:spPr/>
      <dgm:t>
        <a:bodyPr/>
        <a:lstStyle/>
        <a:p>
          <a:r>
            <a:rPr lang="en-US" dirty="0"/>
            <a:t>Djembe</a:t>
          </a:r>
        </a:p>
        <a:p>
          <a:r>
            <a:rPr lang="en-US" dirty="0"/>
            <a:t>Y5</a:t>
          </a:r>
        </a:p>
      </dgm:t>
    </dgm:pt>
    <dgm:pt modelId="{6E0A40FA-1B79-4089-8B9A-3BA22865FE4E}" type="parTrans" cxnId="{516EC545-1971-48B3-978C-4756FCDCCFD9}">
      <dgm:prSet/>
      <dgm:spPr/>
      <dgm:t>
        <a:bodyPr/>
        <a:lstStyle/>
        <a:p>
          <a:endParaRPr lang="en-US" sz="1400"/>
        </a:p>
      </dgm:t>
    </dgm:pt>
    <dgm:pt modelId="{1CEF1965-C516-4C44-BAE3-2FA3F5116930}" type="sibTrans" cxnId="{516EC545-1971-48B3-978C-4756FCDCCFD9}">
      <dgm:prSet/>
      <dgm:spPr/>
      <dgm:t>
        <a:bodyPr/>
        <a:lstStyle/>
        <a:p>
          <a:endParaRPr lang="en-US"/>
        </a:p>
      </dgm:t>
    </dgm:pt>
    <dgm:pt modelId="{32E308EA-5069-4DB8-981A-E8B91ED09392}" type="pres">
      <dgm:prSet presAssocID="{C7720856-93F0-4CC7-B7FD-2466914A11D4}" presName="root" presStyleCnt="0">
        <dgm:presLayoutVars>
          <dgm:dir/>
          <dgm:resizeHandles val="exact"/>
        </dgm:presLayoutVars>
      </dgm:prSet>
      <dgm:spPr/>
    </dgm:pt>
    <dgm:pt modelId="{91AF8281-6461-4DEF-BFA3-639204E0F772}" type="pres">
      <dgm:prSet presAssocID="{4AF52931-E4CA-4429-AACB-B8747CDB2409}" presName="compNode" presStyleCnt="0"/>
      <dgm:spPr/>
    </dgm:pt>
    <dgm:pt modelId="{30BA634D-4C3B-482B-907C-28BFBD53CA43}" type="pres">
      <dgm:prSet presAssocID="{4AF52931-E4CA-4429-AACB-B8747CDB2409}" presName="iconRect" presStyleLbl="node1" presStyleIdx="0" presStyleCnt="3" custScaleX="182659" custScaleY="188538" custLinFactNeighborY="-1511"/>
      <dgm:spPr>
        <a:blipFill dpi="0" rotWithShape="1">
          <a:blip xmlns:r="http://schemas.openxmlformats.org/officeDocument/2006/relationships" r:embed="rId1"/>
          <a:srcRect/>
          <a:stretch>
            <a:fillRect t="-4358" b="-4358"/>
          </a:stretch>
        </a:blipFill>
        <a:ln>
          <a:noFill/>
        </a:ln>
      </dgm:spPr>
    </dgm:pt>
    <dgm:pt modelId="{367EB8D8-FE25-40E3-9FAF-A2DCEEE37489}" type="pres">
      <dgm:prSet presAssocID="{4AF52931-E4CA-4429-AACB-B8747CDB2409}" presName="spaceRect" presStyleCnt="0"/>
      <dgm:spPr/>
    </dgm:pt>
    <dgm:pt modelId="{0E9BF005-99C0-43B0-84C1-54A8998E7936}" type="pres">
      <dgm:prSet presAssocID="{4AF52931-E4CA-4429-AACB-B8747CDB2409}" presName="textRect" presStyleLbl="revTx" presStyleIdx="0" presStyleCnt="3" custScaleX="116532" custScaleY="143021" custLinFactNeighborX="-2244" custLinFactNeighborY="54321">
        <dgm:presLayoutVars>
          <dgm:chMax val="1"/>
          <dgm:chPref val="1"/>
        </dgm:presLayoutVars>
      </dgm:prSet>
      <dgm:spPr/>
      <dgm:t>
        <a:bodyPr/>
        <a:lstStyle/>
        <a:p>
          <a:endParaRPr lang="en-US"/>
        </a:p>
      </dgm:t>
    </dgm:pt>
    <dgm:pt modelId="{DAC9F9E3-F601-4194-A06B-9923197A5E38}" type="pres">
      <dgm:prSet presAssocID="{D86AF01C-9CBC-41F8-9354-48CD82BDFDC9}" presName="sibTrans" presStyleCnt="0"/>
      <dgm:spPr/>
    </dgm:pt>
    <dgm:pt modelId="{7FE81F08-00FB-43F8-A779-B8ECE724652A}" type="pres">
      <dgm:prSet presAssocID="{81BEB84D-9A77-49C6-9301-B3359FCAC75F}" presName="compNode" presStyleCnt="0"/>
      <dgm:spPr/>
    </dgm:pt>
    <dgm:pt modelId="{0491CB9F-040C-48D8-B3FC-29864DFF4EEE}" type="pres">
      <dgm:prSet presAssocID="{81BEB84D-9A77-49C6-9301-B3359FCAC75F}" presName="iconRect" presStyleLbl="node1" presStyleIdx="1" presStyleCnt="3" custScaleX="180096" custScaleY="192521" custLinFactNeighborX="-1181" custLinFactNeighborY="-5142"/>
      <dgm:spPr>
        <a:blipFill rotWithShape="1">
          <a:blip xmlns:r="http://schemas.openxmlformats.org/officeDocument/2006/relationships" r:embed="rId2"/>
          <a:srcRect/>
          <a:stretch>
            <a:fillRect t="-4000" b="-4000"/>
          </a:stretch>
        </a:blipFill>
        <a:ln>
          <a:noFill/>
        </a:ln>
      </dgm:spPr>
    </dgm:pt>
    <dgm:pt modelId="{F2F6E0BA-DDC4-4406-BBFE-E58301739059}" type="pres">
      <dgm:prSet presAssocID="{81BEB84D-9A77-49C6-9301-B3359FCAC75F}" presName="spaceRect" presStyleCnt="0"/>
      <dgm:spPr/>
    </dgm:pt>
    <dgm:pt modelId="{FE8C3713-4DF9-46D6-8B93-2775A1081B0C}" type="pres">
      <dgm:prSet presAssocID="{81BEB84D-9A77-49C6-9301-B3359FCAC75F}" presName="textRect" presStyleLbl="revTx" presStyleIdx="1" presStyleCnt="3" custLinFactNeighborX="2018" custLinFactNeighborY="24704">
        <dgm:presLayoutVars>
          <dgm:chMax val="1"/>
          <dgm:chPref val="1"/>
        </dgm:presLayoutVars>
      </dgm:prSet>
      <dgm:spPr/>
      <dgm:t>
        <a:bodyPr/>
        <a:lstStyle/>
        <a:p>
          <a:endParaRPr lang="en-US"/>
        </a:p>
      </dgm:t>
    </dgm:pt>
    <dgm:pt modelId="{7F52A03A-13BD-4392-B078-95B9A87C3008}" type="pres">
      <dgm:prSet presAssocID="{5D260F18-25D2-4074-87F1-7E78DDA61C58}" presName="sibTrans" presStyleCnt="0"/>
      <dgm:spPr/>
    </dgm:pt>
    <dgm:pt modelId="{E3C19E79-2505-42B2-B546-A2C96CDA5805}" type="pres">
      <dgm:prSet presAssocID="{BFF9359E-E9B1-4B73-BACC-2C7988765B16}" presName="compNode" presStyleCnt="0"/>
      <dgm:spPr/>
    </dgm:pt>
    <dgm:pt modelId="{202FC02E-3907-4B0C-BA32-F98A4CCE37B7}" type="pres">
      <dgm:prSet presAssocID="{BFF9359E-E9B1-4B73-BACC-2C7988765B16}" presName="iconRect" presStyleLbl="node1" presStyleIdx="2" presStyleCnt="3" custScaleX="182519" custScaleY="188538" custLinFactNeighborX="-172" custLinFactNeighborY="-7954"/>
      <dgm:spPr>
        <a:blipFill rotWithShape="1">
          <a:blip xmlns:r="http://schemas.openxmlformats.org/officeDocument/2006/relationships" r:embed="rId3"/>
          <a:srcRect/>
          <a:stretch>
            <a:fillRect/>
          </a:stretch>
        </a:blipFill>
        <a:ln>
          <a:noFill/>
        </a:ln>
      </dgm:spPr>
    </dgm:pt>
    <dgm:pt modelId="{1DEB49C1-00C7-44F7-8210-624C7D5681A3}" type="pres">
      <dgm:prSet presAssocID="{BFF9359E-E9B1-4B73-BACC-2C7988765B16}" presName="spaceRect" presStyleCnt="0"/>
      <dgm:spPr/>
    </dgm:pt>
    <dgm:pt modelId="{630880CE-7DAB-4609-9717-C2173D5F8615}" type="pres">
      <dgm:prSet presAssocID="{BFF9359E-E9B1-4B73-BACC-2C7988765B16}" presName="textRect" presStyleLbl="revTx" presStyleIdx="2" presStyleCnt="3" custLinFactNeighborX="2457" custLinFactNeighborY="28612">
        <dgm:presLayoutVars>
          <dgm:chMax val="1"/>
          <dgm:chPref val="1"/>
        </dgm:presLayoutVars>
      </dgm:prSet>
      <dgm:spPr/>
      <dgm:t>
        <a:bodyPr/>
        <a:lstStyle/>
        <a:p>
          <a:endParaRPr lang="en-US"/>
        </a:p>
      </dgm:t>
    </dgm:pt>
  </dgm:ptLst>
  <dgm:cxnLst>
    <dgm:cxn modelId="{D21EEFE9-F489-4024-99AD-2EC08DF20D5D}" type="presOf" srcId="{4AF52931-E4CA-4429-AACB-B8747CDB2409}" destId="{0E9BF005-99C0-43B0-84C1-54A8998E7936}" srcOrd="0" destOrd="0" presId="urn:microsoft.com/office/officeart/2018/2/layout/IconLabelList"/>
    <dgm:cxn modelId="{420EF6C4-7321-43BE-A2FC-253606B1E06A}" srcId="{C7720856-93F0-4CC7-B7FD-2466914A11D4}" destId="{81BEB84D-9A77-49C6-9301-B3359FCAC75F}" srcOrd="1" destOrd="0" parTransId="{AE4D0D43-0332-4F79-8D35-BCD8C10758AE}" sibTransId="{5D260F18-25D2-4074-87F1-7E78DDA61C58}"/>
    <dgm:cxn modelId="{F5B148A5-F21D-4B9F-B472-8D36565403D2}" type="presOf" srcId="{C7720856-93F0-4CC7-B7FD-2466914A11D4}" destId="{32E308EA-5069-4DB8-981A-E8B91ED09392}" srcOrd="0" destOrd="0" presId="urn:microsoft.com/office/officeart/2018/2/layout/IconLabelList"/>
    <dgm:cxn modelId="{D3E343C9-5E00-4610-9BAC-EE32764DC9C4}" type="presOf" srcId="{BFF9359E-E9B1-4B73-BACC-2C7988765B16}" destId="{630880CE-7DAB-4609-9717-C2173D5F8615}" srcOrd="0" destOrd="0" presId="urn:microsoft.com/office/officeart/2018/2/layout/IconLabelList"/>
    <dgm:cxn modelId="{516EC545-1971-48B3-978C-4756FCDCCFD9}" srcId="{C7720856-93F0-4CC7-B7FD-2466914A11D4}" destId="{BFF9359E-E9B1-4B73-BACC-2C7988765B16}" srcOrd="2" destOrd="0" parTransId="{6E0A40FA-1B79-4089-8B9A-3BA22865FE4E}" sibTransId="{1CEF1965-C516-4C44-BAE3-2FA3F5116930}"/>
    <dgm:cxn modelId="{F82329C8-C3B2-4E9B-9033-528488D72705}" srcId="{C7720856-93F0-4CC7-B7FD-2466914A11D4}" destId="{4AF52931-E4CA-4429-AACB-B8747CDB2409}" srcOrd="0" destOrd="0" parTransId="{67B2FC97-2FAE-4EFE-9DEE-E4216C657F35}" sibTransId="{D86AF01C-9CBC-41F8-9354-48CD82BDFDC9}"/>
    <dgm:cxn modelId="{423ACFBE-4D11-408F-97C7-81F6A4A6845C}" type="presOf" srcId="{81BEB84D-9A77-49C6-9301-B3359FCAC75F}" destId="{FE8C3713-4DF9-46D6-8B93-2775A1081B0C}" srcOrd="0" destOrd="0" presId="urn:microsoft.com/office/officeart/2018/2/layout/IconLabelList"/>
    <dgm:cxn modelId="{1EFF16F1-E3B6-4C17-B60E-13FEE224CA78}" type="presParOf" srcId="{32E308EA-5069-4DB8-981A-E8B91ED09392}" destId="{91AF8281-6461-4DEF-BFA3-639204E0F772}" srcOrd="0" destOrd="0" presId="urn:microsoft.com/office/officeart/2018/2/layout/IconLabelList"/>
    <dgm:cxn modelId="{FEAEE474-9AAF-4E6B-AE6E-FD803FBF6EBB}" type="presParOf" srcId="{91AF8281-6461-4DEF-BFA3-639204E0F772}" destId="{30BA634D-4C3B-482B-907C-28BFBD53CA43}" srcOrd="0" destOrd="0" presId="urn:microsoft.com/office/officeart/2018/2/layout/IconLabelList"/>
    <dgm:cxn modelId="{BDBB6204-66F6-4203-B429-E0942678426C}" type="presParOf" srcId="{91AF8281-6461-4DEF-BFA3-639204E0F772}" destId="{367EB8D8-FE25-40E3-9FAF-A2DCEEE37489}" srcOrd="1" destOrd="0" presId="urn:microsoft.com/office/officeart/2018/2/layout/IconLabelList"/>
    <dgm:cxn modelId="{0165DE30-A056-4DA3-A063-03EB568251CE}" type="presParOf" srcId="{91AF8281-6461-4DEF-BFA3-639204E0F772}" destId="{0E9BF005-99C0-43B0-84C1-54A8998E7936}" srcOrd="2" destOrd="0" presId="urn:microsoft.com/office/officeart/2018/2/layout/IconLabelList"/>
    <dgm:cxn modelId="{447BE4C4-FD27-4C2F-9015-1A25E577FD59}" type="presParOf" srcId="{32E308EA-5069-4DB8-981A-E8B91ED09392}" destId="{DAC9F9E3-F601-4194-A06B-9923197A5E38}" srcOrd="1" destOrd="0" presId="urn:microsoft.com/office/officeart/2018/2/layout/IconLabelList"/>
    <dgm:cxn modelId="{2FD47826-1DD2-48BC-B3D2-03B845C692AA}" type="presParOf" srcId="{32E308EA-5069-4DB8-981A-E8B91ED09392}" destId="{7FE81F08-00FB-43F8-A779-B8ECE724652A}" srcOrd="2" destOrd="0" presId="urn:microsoft.com/office/officeart/2018/2/layout/IconLabelList"/>
    <dgm:cxn modelId="{ADCB5AC2-B4DD-487C-9BA9-EB363B8AD42E}" type="presParOf" srcId="{7FE81F08-00FB-43F8-A779-B8ECE724652A}" destId="{0491CB9F-040C-48D8-B3FC-29864DFF4EEE}" srcOrd="0" destOrd="0" presId="urn:microsoft.com/office/officeart/2018/2/layout/IconLabelList"/>
    <dgm:cxn modelId="{78A8330F-9B19-4255-A4F1-A6B753E75EA4}" type="presParOf" srcId="{7FE81F08-00FB-43F8-A779-B8ECE724652A}" destId="{F2F6E0BA-DDC4-4406-BBFE-E58301739059}" srcOrd="1" destOrd="0" presId="urn:microsoft.com/office/officeart/2018/2/layout/IconLabelList"/>
    <dgm:cxn modelId="{A0673F07-BBBF-4ACF-BE4C-FA90D79F7B76}" type="presParOf" srcId="{7FE81F08-00FB-43F8-A779-B8ECE724652A}" destId="{FE8C3713-4DF9-46D6-8B93-2775A1081B0C}" srcOrd="2" destOrd="0" presId="urn:microsoft.com/office/officeart/2018/2/layout/IconLabelList"/>
    <dgm:cxn modelId="{62628427-8E76-4F52-BDD0-23DEB044B0A3}" type="presParOf" srcId="{32E308EA-5069-4DB8-981A-E8B91ED09392}" destId="{7F52A03A-13BD-4392-B078-95B9A87C3008}" srcOrd="3" destOrd="0" presId="urn:microsoft.com/office/officeart/2018/2/layout/IconLabelList"/>
    <dgm:cxn modelId="{ABFAE166-57AC-4332-B8F5-382A41B6C659}" type="presParOf" srcId="{32E308EA-5069-4DB8-981A-E8B91ED09392}" destId="{E3C19E79-2505-42B2-B546-A2C96CDA5805}" srcOrd="4" destOrd="0" presId="urn:microsoft.com/office/officeart/2018/2/layout/IconLabelList"/>
    <dgm:cxn modelId="{B28C3C68-7F14-463C-A330-4B07989B7784}" type="presParOf" srcId="{E3C19E79-2505-42B2-B546-A2C96CDA5805}" destId="{202FC02E-3907-4B0C-BA32-F98A4CCE37B7}" srcOrd="0" destOrd="0" presId="urn:microsoft.com/office/officeart/2018/2/layout/IconLabelList"/>
    <dgm:cxn modelId="{6D241E16-970E-4DC2-B38A-C7967454820C}" type="presParOf" srcId="{E3C19E79-2505-42B2-B546-A2C96CDA5805}" destId="{1DEB49C1-00C7-44F7-8210-624C7D5681A3}" srcOrd="1" destOrd="0" presId="urn:microsoft.com/office/officeart/2018/2/layout/IconLabelList"/>
    <dgm:cxn modelId="{70E48FE2-81BD-4FA6-A899-09D246B12945}" type="presParOf" srcId="{E3C19E79-2505-42B2-B546-A2C96CDA5805}" destId="{630880CE-7DAB-4609-9717-C2173D5F8615}"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240A04-8177-488F-AC2D-5655800E1457}" type="doc">
      <dgm:prSet loTypeId="urn:microsoft.com/office/officeart/2005/8/layout/default" loCatId="list" qsTypeId="urn:microsoft.com/office/officeart/2005/8/quickstyle/simple4" qsCatId="simple" csTypeId="urn:microsoft.com/office/officeart/2005/8/colors/accent3_2" csCatId="accent3" phldr="1"/>
      <dgm:spPr/>
      <dgm:t>
        <a:bodyPr/>
        <a:lstStyle/>
        <a:p>
          <a:endParaRPr lang="en-US"/>
        </a:p>
      </dgm:t>
    </dgm:pt>
    <dgm:pt modelId="{28327A22-A3E7-41C8-98ED-93AFA6348A76}">
      <dgm:prSet/>
      <dgm:spPr/>
      <dgm:t>
        <a:bodyPr/>
        <a:lstStyle/>
        <a:p>
          <a:r>
            <a:rPr lang="en-GB" b="0" i="0" dirty="0"/>
            <a:t>In </a:t>
          </a:r>
          <a:r>
            <a:rPr lang="en-GB" b="0" i="0" dirty="0" smtClean="0"/>
            <a:t>Year </a:t>
          </a:r>
          <a:r>
            <a:rPr lang="en-GB" b="0" i="0" dirty="0"/>
            <a:t>4, all pupils learn how to play the ukulele as part of their music curriculum.</a:t>
          </a:r>
          <a:endParaRPr lang="en-US" b="0" i="0" dirty="0"/>
        </a:p>
      </dgm:t>
    </dgm:pt>
    <dgm:pt modelId="{CD2E6243-5A0B-4157-8F82-6462EDED408F}" type="parTrans" cxnId="{CD7FE87F-7884-46EB-83C1-2F921B5A7AB9}">
      <dgm:prSet/>
      <dgm:spPr/>
      <dgm:t>
        <a:bodyPr/>
        <a:lstStyle/>
        <a:p>
          <a:endParaRPr lang="en-US"/>
        </a:p>
      </dgm:t>
    </dgm:pt>
    <dgm:pt modelId="{9CDBBEE6-D3D9-4A0B-819E-4C78A495BD49}" type="sibTrans" cxnId="{CD7FE87F-7884-46EB-83C1-2F921B5A7AB9}">
      <dgm:prSet/>
      <dgm:spPr/>
      <dgm:t>
        <a:bodyPr/>
        <a:lstStyle/>
        <a:p>
          <a:endParaRPr lang="en-US"/>
        </a:p>
      </dgm:t>
    </dgm:pt>
    <dgm:pt modelId="{9056F6F7-9662-4429-913F-D4F7EFD90E30}">
      <dgm:prSet/>
      <dgm:spPr/>
      <dgm:t>
        <a:bodyPr/>
        <a:lstStyle/>
        <a:p>
          <a:r>
            <a:rPr lang="en-GB" dirty="0"/>
            <a:t>Ukulele lessons are delivered by  a specialist Music Teacher and are part funded by the Music Plus Scheme.</a:t>
          </a:r>
          <a:endParaRPr lang="en-US" dirty="0"/>
        </a:p>
      </dgm:t>
    </dgm:pt>
    <dgm:pt modelId="{5475D1B2-7E47-49DA-ACE1-6974C67BA337}" type="parTrans" cxnId="{ADCA3061-2D7B-4C2B-968A-EC9F5C71A597}">
      <dgm:prSet/>
      <dgm:spPr/>
      <dgm:t>
        <a:bodyPr/>
        <a:lstStyle/>
        <a:p>
          <a:endParaRPr lang="en-US"/>
        </a:p>
      </dgm:t>
    </dgm:pt>
    <dgm:pt modelId="{7C81E832-2049-4978-B958-CB5C88559721}" type="sibTrans" cxnId="{ADCA3061-2D7B-4C2B-968A-EC9F5C71A597}">
      <dgm:prSet/>
      <dgm:spPr/>
      <dgm:t>
        <a:bodyPr/>
        <a:lstStyle/>
        <a:p>
          <a:endParaRPr lang="en-US"/>
        </a:p>
      </dgm:t>
    </dgm:pt>
    <dgm:pt modelId="{AAEBC20D-849C-4FB0-9923-F38473B584AE}">
      <dgm:prSet/>
      <dgm:spPr/>
      <dgm:t>
        <a:bodyPr/>
        <a:lstStyle/>
        <a:p>
          <a:r>
            <a:rPr lang="en-GB" dirty="0"/>
            <a:t>Each class will receive  a 30-minute lesson per week throughout the whole academic year..</a:t>
          </a:r>
          <a:endParaRPr lang="en-US" dirty="0"/>
        </a:p>
      </dgm:t>
    </dgm:pt>
    <dgm:pt modelId="{6A27D9D7-0E0A-48AE-AEDD-1BCE1BFECC52}" type="parTrans" cxnId="{1A9F7AF6-669D-4549-B0F7-96D3F103FDBE}">
      <dgm:prSet/>
      <dgm:spPr/>
      <dgm:t>
        <a:bodyPr/>
        <a:lstStyle/>
        <a:p>
          <a:endParaRPr lang="en-US"/>
        </a:p>
      </dgm:t>
    </dgm:pt>
    <dgm:pt modelId="{81A17880-2C68-44E7-AFA0-1AB21BA5D083}" type="sibTrans" cxnId="{1A9F7AF6-669D-4549-B0F7-96D3F103FDBE}">
      <dgm:prSet/>
      <dgm:spPr/>
      <dgm:t>
        <a:bodyPr/>
        <a:lstStyle/>
        <a:p>
          <a:endParaRPr lang="en-US"/>
        </a:p>
      </dgm:t>
    </dgm:pt>
    <dgm:pt modelId="{C95CD4D0-6E0A-4FB7-855D-9509DEBB5D33}">
      <dgm:prSet/>
      <dgm:spPr/>
      <dgm:t>
        <a:bodyPr/>
        <a:lstStyle/>
        <a:p>
          <a:r>
            <a:rPr lang="en-US" dirty="0"/>
            <a:t>The lessons develop children’s musicianship skills as well as their confidence in playing and performing together.</a:t>
          </a:r>
        </a:p>
      </dgm:t>
    </dgm:pt>
    <dgm:pt modelId="{5EB51E71-81D3-4A4A-9EC4-CBCA7FDDC816}" type="parTrans" cxnId="{80E0A90A-0935-40C9-B12E-A4179E842DC5}">
      <dgm:prSet/>
      <dgm:spPr/>
      <dgm:t>
        <a:bodyPr/>
        <a:lstStyle/>
        <a:p>
          <a:endParaRPr lang="en-US"/>
        </a:p>
      </dgm:t>
    </dgm:pt>
    <dgm:pt modelId="{4B34683B-0329-48CC-821A-AC322803D872}" type="sibTrans" cxnId="{80E0A90A-0935-40C9-B12E-A4179E842DC5}">
      <dgm:prSet/>
      <dgm:spPr/>
      <dgm:t>
        <a:bodyPr/>
        <a:lstStyle/>
        <a:p>
          <a:endParaRPr lang="en-US"/>
        </a:p>
      </dgm:t>
    </dgm:pt>
    <dgm:pt modelId="{0F527F00-B132-4D1C-893D-4B9BE079BE0D}">
      <dgm:prSet/>
      <dgm:spPr/>
      <dgm:t>
        <a:bodyPr/>
        <a:lstStyle/>
        <a:p>
          <a:r>
            <a:rPr lang="en-GB" dirty="0"/>
            <a:t>Children are able to borrow a school  ukulele for their lessons but can purchase their own instrument if they choose.</a:t>
          </a:r>
          <a:endParaRPr lang="en-US" dirty="0"/>
        </a:p>
      </dgm:t>
    </dgm:pt>
    <dgm:pt modelId="{12EE78D7-4596-4477-BB67-AE290693B856}" type="parTrans" cxnId="{B5762EB6-18A4-473B-A066-7EF4E3C119C6}">
      <dgm:prSet/>
      <dgm:spPr/>
      <dgm:t>
        <a:bodyPr/>
        <a:lstStyle/>
        <a:p>
          <a:endParaRPr lang="en-US"/>
        </a:p>
      </dgm:t>
    </dgm:pt>
    <dgm:pt modelId="{48B2C4B6-5867-4BDC-9078-BF214F9FB93E}" type="sibTrans" cxnId="{B5762EB6-18A4-473B-A066-7EF4E3C119C6}">
      <dgm:prSet/>
      <dgm:spPr/>
      <dgm:t>
        <a:bodyPr/>
        <a:lstStyle/>
        <a:p>
          <a:endParaRPr lang="en-US"/>
        </a:p>
      </dgm:t>
    </dgm:pt>
    <dgm:pt modelId="{995E0247-66CD-4A46-9921-CB60C4150A08}">
      <dgm:prSet/>
      <dgm:spPr/>
      <dgm:t>
        <a:bodyPr/>
        <a:lstStyle/>
        <a:p>
          <a:r>
            <a:rPr lang="en-GB" dirty="0"/>
            <a:t>The year’s programme will culminate in an end of year performance to parents to celebrate progress.</a:t>
          </a:r>
          <a:endParaRPr lang="en-US" dirty="0"/>
        </a:p>
      </dgm:t>
    </dgm:pt>
    <dgm:pt modelId="{FF460F01-2D81-40E9-B0F3-BC4CBC71ACC2}" type="parTrans" cxnId="{9CFC2665-7311-482D-BD09-F2F239692DFB}">
      <dgm:prSet/>
      <dgm:spPr/>
      <dgm:t>
        <a:bodyPr/>
        <a:lstStyle/>
        <a:p>
          <a:endParaRPr lang="en-US"/>
        </a:p>
      </dgm:t>
    </dgm:pt>
    <dgm:pt modelId="{5A64A754-F9AF-4418-B725-44C5361D3B77}" type="sibTrans" cxnId="{9CFC2665-7311-482D-BD09-F2F239692DFB}">
      <dgm:prSet/>
      <dgm:spPr/>
      <dgm:t>
        <a:bodyPr/>
        <a:lstStyle/>
        <a:p>
          <a:endParaRPr lang="en-US"/>
        </a:p>
      </dgm:t>
    </dgm:pt>
    <dgm:pt modelId="{B19C0684-201C-499D-A820-291B009BF4CD}" type="pres">
      <dgm:prSet presAssocID="{4C240A04-8177-488F-AC2D-5655800E1457}" presName="diagram" presStyleCnt="0">
        <dgm:presLayoutVars>
          <dgm:dir/>
          <dgm:resizeHandles val="exact"/>
        </dgm:presLayoutVars>
      </dgm:prSet>
      <dgm:spPr/>
      <dgm:t>
        <a:bodyPr/>
        <a:lstStyle/>
        <a:p>
          <a:endParaRPr lang="en-US"/>
        </a:p>
      </dgm:t>
    </dgm:pt>
    <dgm:pt modelId="{FD43A02B-ECA4-416A-B86B-AA22708EA8D1}" type="pres">
      <dgm:prSet presAssocID="{28327A22-A3E7-41C8-98ED-93AFA6348A76}" presName="node" presStyleLbl="node1" presStyleIdx="0" presStyleCnt="6">
        <dgm:presLayoutVars>
          <dgm:bulletEnabled val="1"/>
        </dgm:presLayoutVars>
      </dgm:prSet>
      <dgm:spPr/>
      <dgm:t>
        <a:bodyPr/>
        <a:lstStyle/>
        <a:p>
          <a:endParaRPr lang="en-US"/>
        </a:p>
      </dgm:t>
    </dgm:pt>
    <dgm:pt modelId="{8B743F41-D023-4DF3-A3DB-29FC3D53B531}" type="pres">
      <dgm:prSet presAssocID="{9CDBBEE6-D3D9-4A0B-819E-4C78A495BD49}" presName="sibTrans" presStyleCnt="0"/>
      <dgm:spPr/>
    </dgm:pt>
    <dgm:pt modelId="{2AEE498E-73AE-42DC-9B99-B941D8586CEE}" type="pres">
      <dgm:prSet presAssocID="{9056F6F7-9662-4429-913F-D4F7EFD90E30}" presName="node" presStyleLbl="node1" presStyleIdx="1" presStyleCnt="6">
        <dgm:presLayoutVars>
          <dgm:bulletEnabled val="1"/>
        </dgm:presLayoutVars>
      </dgm:prSet>
      <dgm:spPr/>
      <dgm:t>
        <a:bodyPr/>
        <a:lstStyle/>
        <a:p>
          <a:endParaRPr lang="en-US"/>
        </a:p>
      </dgm:t>
    </dgm:pt>
    <dgm:pt modelId="{69D92327-F002-41BE-8000-9E03642AD4DA}" type="pres">
      <dgm:prSet presAssocID="{7C81E832-2049-4978-B958-CB5C88559721}" presName="sibTrans" presStyleCnt="0"/>
      <dgm:spPr/>
    </dgm:pt>
    <dgm:pt modelId="{F2414A5C-2819-4DAA-B725-B32B90522FA4}" type="pres">
      <dgm:prSet presAssocID="{AAEBC20D-849C-4FB0-9923-F38473B584AE}" presName="node" presStyleLbl="node1" presStyleIdx="2" presStyleCnt="6">
        <dgm:presLayoutVars>
          <dgm:bulletEnabled val="1"/>
        </dgm:presLayoutVars>
      </dgm:prSet>
      <dgm:spPr/>
      <dgm:t>
        <a:bodyPr/>
        <a:lstStyle/>
        <a:p>
          <a:endParaRPr lang="en-US"/>
        </a:p>
      </dgm:t>
    </dgm:pt>
    <dgm:pt modelId="{EA00548A-57BE-4F77-991B-591EBFE14DC3}" type="pres">
      <dgm:prSet presAssocID="{81A17880-2C68-44E7-AFA0-1AB21BA5D083}" presName="sibTrans" presStyleCnt="0"/>
      <dgm:spPr/>
    </dgm:pt>
    <dgm:pt modelId="{295A8299-FCF5-462B-90B4-293484F86875}" type="pres">
      <dgm:prSet presAssocID="{C95CD4D0-6E0A-4FB7-855D-9509DEBB5D33}" presName="node" presStyleLbl="node1" presStyleIdx="3" presStyleCnt="6">
        <dgm:presLayoutVars>
          <dgm:bulletEnabled val="1"/>
        </dgm:presLayoutVars>
      </dgm:prSet>
      <dgm:spPr/>
      <dgm:t>
        <a:bodyPr/>
        <a:lstStyle/>
        <a:p>
          <a:endParaRPr lang="en-US"/>
        </a:p>
      </dgm:t>
    </dgm:pt>
    <dgm:pt modelId="{9DDF536D-A8BC-4CDF-9F19-6BB45651FA40}" type="pres">
      <dgm:prSet presAssocID="{4B34683B-0329-48CC-821A-AC322803D872}" presName="sibTrans" presStyleCnt="0"/>
      <dgm:spPr/>
    </dgm:pt>
    <dgm:pt modelId="{BFEF77BD-CC5C-4708-94AC-6735A8A574AF}" type="pres">
      <dgm:prSet presAssocID="{0F527F00-B132-4D1C-893D-4B9BE079BE0D}" presName="node" presStyleLbl="node1" presStyleIdx="4" presStyleCnt="6">
        <dgm:presLayoutVars>
          <dgm:bulletEnabled val="1"/>
        </dgm:presLayoutVars>
      </dgm:prSet>
      <dgm:spPr/>
      <dgm:t>
        <a:bodyPr/>
        <a:lstStyle/>
        <a:p>
          <a:endParaRPr lang="en-US"/>
        </a:p>
      </dgm:t>
    </dgm:pt>
    <dgm:pt modelId="{77D23949-6806-44C6-BE9B-429B17380FB2}" type="pres">
      <dgm:prSet presAssocID="{48B2C4B6-5867-4BDC-9078-BF214F9FB93E}" presName="sibTrans" presStyleCnt="0"/>
      <dgm:spPr/>
    </dgm:pt>
    <dgm:pt modelId="{64F992F8-F3FC-4534-8E87-53FB6A3F2762}" type="pres">
      <dgm:prSet presAssocID="{995E0247-66CD-4A46-9921-CB60C4150A08}" presName="node" presStyleLbl="node1" presStyleIdx="5" presStyleCnt="6">
        <dgm:presLayoutVars>
          <dgm:bulletEnabled val="1"/>
        </dgm:presLayoutVars>
      </dgm:prSet>
      <dgm:spPr/>
      <dgm:t>
        <a:bodyPr/>
        <a:lstStyle/>
        <a:p>
          <a:endParaRPr lang="en-US"/>
        </a:p>
      </dgm:t>
    </dgm:pt>
  </dgm:ptLst>
  <dgm:cxnLst>
    <dgm:cxn modelId="{1A9F7AF6-669D-4549-B0F7-96D3F103FDBE}" srcId="{4C240A04-8177-488F-AC2D-5655800E1457}" destId="{AAEBC20D-849C-4FB0-9923-F38473B584AE}" srcOrd="2" destOrd="0" parTransId="{6A27D9D7-0E0A-48AE-AEDD-1BCE1BFECC52}" sibTransId="{81A17880-2C68-44E7-AFA0-1AB21BA5D083}"/>
    <dgm:cxn modelId="{9CFC2665-7311-482D-BD09-F2F239692DFB}" srcId="{4C240A04-8177-488F-AC2D-5655800E1457}" destId="{995E0247-66CD-4A46-9921-CB60C4150A08}" srcOrd="5" destOrd="0" parTransId="{FF460F01-2D81-40E9-B0F3-BC4CBC71ACC2}" sibTransId="{5A64A754-F9AF-4418-B725-44C5361D3B77}"/>
    <dgm:cxn modelId="{4C50F430-470D-468A-9FE3-7A6D8C6A6607}" type="presOf" srcId="{AAEBC20D-849C-4FB0-9923-F38473B584AE}" destId="{F2414A5C-2819-4DAA-B725-B32B90522FA4}" srcOrd="0" destOrd="0" presId="urn:microsoft.com/office/officeart/2005/8/layout/default"/>
    <dgm:cxn modelId="{0316BCC3-3FE3-4C84-ACDF-49D00AA05E66}" type="presOf" srcId="{995E0247-66CD-4A46-9921-CB60C4150A08}" destId="{64F992F8-F3FC-4534-8E87-53FB6A3F2762}" srcOrd="0" destOrd="0" presId="urn:microsoft.com/office/officeart/2005/8/layout/default"/>
    <dgm:cxn modelId="{DE5E506F-6987-416B-B616-A2119D7B4EEE}" type="presOf" srcId="{9056F6F7-9662-4429-913F-D4F7EFD90E30}" destId="{2AEE498E-73AE-42DC-9B99-B941D8586CEE}" srcOrd="0" destOrd="0" presId="urn:microsoft.com/office/officeart/2005/8/layout/default"/>
    <dgm:cxn modelId="{8A6D6DD5-93CF-4FFB-A73B-3A1E1EDEFC34}" type="presOf" srcId="{0F527F00-B132-4D1C-893D-4B9BE079BE0D}" destId="{BFEF77BD-CC5C-4708-94AC-6735A8A574AF}" srcOrd="0" destOrd="0" presId="urn:microsoft.com/office/officeart/2005/8/layout/default"/>
    <dgm:cxn modelId="{1A052CCE-6BA5-4C13-86DE-ED3BE94D24FF}" type="presOf" srcId="{C95CD4D0-6E0A-4FB7-855D-9509DEBB5D33}" destId="{295A8299-FCF5-462B-90B4-293484F86875}" srcOrd="0" destOrd="0" presId="urn:microsoft.com/office/officeart/2005/8/layout/default"/>
    <dgm:cxn modelId="{EA266300-785D-4DA2-A1A3-424579FA9050}" type="presOf" srcId="{28327A22-A3E7-41C8-98ED-93AFA6348A76}" destId="{FD43A02B-ECA4-416A-B86B-AA22708EA8D1}" srcOrd="0" destOrd="0" presId="urn:microsoft.com/office/officeart/2005/8/layout/default"/>
    <dgm:cxn modelId="{B5762EB6-18A4-473B-A066-7EF4E3C119C6}" srcId="{4C240A04-8177-488F-AC2D-5655800E1457}" destId="{0F527F00-B132-4D1C-893D-4B9BE079BE0D}" srcOrd="4" destOrd="0" parTransId="{12EE78D7-4596-4477-BB67-AE290693B856}" sibTransId="{48B2C4B6-5867-4BDC-9078-BF214F9FB93E}"/>
    <dgm:cxn modelId="{80E0A90A-0935-40C9-B12E-A4179E842DC5}" srcId="{4C240A04-8177-488F-AC2D-5655800E1457}" destId="{C95CD4D0-6E0A-4FB7-855D-9509DEBB5D33}" srcOrd="3" destOrd="0" parTransId="{5EB51E71-81D3-4A4A-9EC4-CBCA7FDDC816}" sibTransId="{4B34683B-0329-48CC-821A-AC322803D872}"/>
    <dgm:cxn modelId="{ADCA3061-2D7B-4C2B-968A-EC9F5C71A597}" srcId="{4C240A04-8177-488F-AC2D-5655800E1457}" destId="{9056F6F7-9662-4429-913F-D4F7EFD90E30}" srcOrd="1" destOrd="0" parTransId="{5475D1B2-7E47-49DA-ACE1-6974C67BA337}" sibTransId="{7C81E832-2049-4978-B958-CB5C88559721}"/>
    <dgm:cxn modelId="{A51402F3-D3CA-4B33-AD40-E49C46ACFC7D}" type="presOf" srcId="{4C240A04-8177-488F-AC2D-5655800E1457}" destId="{B19C0684-201C-499D-A820-291B009BF4CD}" srcOrd="0" destOrd="0" presId="urn:microsoft.com/office/officeart/2005/8/layout/default"/>
    <dgm:cxn modelId="{CD7FE87F-7884-46EB-83C1-2F921B5A7AB9}" srcId="{4C240A04-8177-488F-AC2D-5655800E1457}" destId="{28327A22-A3E7-41C8-98ED-93AFA6348A76}" srcOrd="0" destOrd="0" parTransId="{CD2E6243-5A0B-4157-8F82-6462EDED408F}" sibTransId="{9CDBBEE6-D3D9-4A0B-819E-4C78A495BD49}"/>
    <dgm:cxn modelId="{2A27FA82-6BC5-40FA-8697-193C00E926C7}" type="presParOf" srcId="{B19C0684-201C-499D-A820-291B009BF4CD}" destId="{FD43A02B-ECA4-416A-B86B-AA22708EA8D1}" srcOrd="0" destOrd="0" presId="urn:microsoft.com/office/officeart/2005/8/layout/default"/>
    <dgm:cxn modelId="{98102D33-EC50-4F53-8707-FB5907BBDCE7}" type="presParOf" srcId="{B19C0684-201C-499D-A820-291B009BF4CD}" destId="{8B743F41-D023-4DF3-A3DB-29FC3D53B531}" srcOrd="1" destOrd="0" presId="urn:microsoft.com/office/officeart/2005/8/layout/default"/>
    <dgm:cxn modelId="{7BC83822-065E-443A-90D5-E8B75699DE2A}" type="presParOf" srcId="{B19C0684-201C-499D-A820-291B009BF4CD}" destId="{2AEE498E-73AE-42DC-9B99-B941D8586CEE}" srcOrd="2" destOrd="0" presId="urn:microsoft.com/office/officeart/2005/8/layout/default"/>
    <dgm:cxn modelId="{416B5B9E-B881-42A6-8777-775246FA6B97}" type="presParOf" srcId="{B19C0684-201C-499D-A820-291B009BF4CD}" destId="{69D92327-F002-41BE-8000-9E03642AD4DA}" srcOrd="3" destOrd="0" presId="urn:microsoft.com/office/officeart/2005/8/layout/default"/>
    <dgm:cxn modelId="{F45751A7-99A5-432D-99D2-113BC639D447}" type="presParOf" srcId="{B19C0684-201C-499D-A820-291B009BF4CD}" destId="{F2414A5C-2819-4DAA-B725-B32B90522FA4}" srcOrd="4" destOrd="0" presId="urn:microsoft.com/office/officeart/2005/8/layout/default"/>
    <dgm:cxn modelId="{C5D5EFA0-98C9-4C61-A694-0341B80E8E03}" type="presParOf" srcId="{B19C0684-201C-499D-A820-291B009BF4CD}" destId="{EA00548A-57BE-4F77-991B-591EBFE14DC3}" srcOrd="5" destOrd="0" presId="urn:microsoft.com/office/officeart/2005/8/layout/default"/>
    <dgm:cxn modelId="{539EB6CF-BE30-4F85-82AB-502122A1AD87}" type="presParOf" srcId="{B19C0684-201C-499D-A820-291B009BF4CD}" destId="{295A8299-FCF5-462B-90B4-293484F86875}" srcOrd="6" destOrd="0" presId="urn:microsoft.com/office/officeart/2005/8/layout/default"/>
    <dgm:cxn modelId="{31B41DF8-3A3B-4B94-B529-B3A240A5B51E}" type="presParOf" srcId="{B19C0684-201C-499D-A820-291B009BF4CD}" destId="{9DDF536D-A8BC-4CDF-9F19-6BB45651FA40}" srcOrd="7" destOrd="0" presId="urn:microsoft.com/office/officeart/2005/8/layout/default"/>
    <dgm:cxn modelId="{5CC675CD-5C30-4A09-ABC7-D70ED6D21737}" type="presParOf" srcId="{B19C0684-201C-499D-A820-291B009BF4CD}" destId="{BFEF77BD-CC5C-4708-94AC-6735A8A574AF}" srcOrd="8" destOrd="0" presId="urn:microsoft.com/office/officeart/2005/8/layout/default"/>
    <dgm:cxn modelId="{F0EDF5FC-CC2A-463F-ABCE-934B8349A052}" type="presParOf" srcId="{B19C0684-201C-499D-A820-291B009BF4CD}" destId="{77D23949-6806-44C6-BE9B-429B17380FB2}" srcOrd="9" destOrd="0" presId="urn:microsoft.com/office/officeart/2005/8/layout/default"/>
    <dgm:cxn modelId="{4DFBB2B6-0455-4FAF-B7B1-DA6807EAADE2}" type="presParOf" srcId="{B19C0684-201C-499D-A820-291B009BF4CD}" destId="{64F992F8-F3FC-4534-8E87-53FB6A3F2762}" srcOrd="1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3A1A3A1-2AAF-45B1-B058-33C3FFAB3DC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8090E61A-85A6-4624-AC81-C87493439B61}">
      <dgm:prSet custT="1"/>
      <dgm:spPr/>
      <dgm:t>
        <a:bodyPr/>
        <a:lstStyle/>
        <a:p>
          <a:r>
            <a:rPr lang="en-GB" sz="1800" dirty="0"/>
            <a:t>All children from year 1 to 6 have the opportunity to learn a range of instruments as part of the school’s </a:t>
          </a:r>
          <a:r>
            <a:rPr lang="en-GB" sz="1800" dirty="0" smtClean="0"/>
            <a:t>co-curricular </a:t>
          </a:r>
          <a:r>
            <a:rPr lang="en-GB" sz="1800" dirty="0"/>
            <a:t>offer.</a:t>
          </a:r>
          <a:endParaRPr lang="en-US" sz="1800" dirty="0"/>
        </a:p>
      </dgm:t>
    </dgm:pt>
    <dgm:pt modelId="{EDA2AE00-6395-480D-A2DA-78BF9F9C42CB}" type="parTrans" cxnId="{1D3AB3E6-C545-4845-989D-BC661BF9EC33}">
      <dgm:prSet/>
      <dgm:spPr/>
      <dgm:t>
        <a:bodyPr/>
        <a:lstStyle/>
        <a:p>
          <a:endParaRPr lang="en-US"/>
        </a:p>
      </dgm:t>
    </dgm:pt>
    <dgm:pt modelId="{D832F32F-75A2-41FC-8551-498633CDD855}" type="sibTrans" cxnId="{1D3AB3E6-C545-4845-989D-BC661BF9EC33}">
      <dgm:prSet/>
      <dgm:spPr/>
      <dgm:t>
        <a:bodyPr/>
        <a:lstStyle/>
        <a:p>
          <a:endParaRPr lang="en-US"/>
        </a:p>
      </dgm:t>
    </dgm:pt>
    <dgm:pt modelId="{FC62D1D6-C6F5-418B-B9C0-D5E2C6C1F079}">
      <dgm:prSet/>
      <dgm:spPr/>
      <dgm:t>
        <a:bodyPr/>
        <a:lstStyle/>
        <a:p>
          <a:r>
            <a:rPr lang="en-GB" dirty="0"/>
            <a:t>Lessons are delivered by independent peripatetic tutors and take place during the school day.</a:t>
          </a:r>
          <a:endParaRPr lang="en-US" dirty="0"/>
        </a:p>
      </dgm:t>
    </dgm:pt>
    <dgm:pt modelId="{3849481B-9608-487F-9A47-B37B195B1C51}" type="parTrans" cxnId="{3DC7D8F6-30A6-4EAF-8CFC-A8E02D531864}">
      <dgm:prSet/>
      <dgm:spPr/>
      <dgm:t>
        <a:bodyPr/>
        <a:lstStyle/>
        <a:p>
          <a:endParaRPr lang="en-US"/>
        </a:p>
      </dgm:t>
    </dgm:pt>
    <dgm:pt modelId="{B5E96AE1-B9A1-4C55-9512-E71F13AC7BFA}" type="sibTrans" cxnId="{3DC7D8F6-30A6-4EAF-8CFC-A8E02D531864}">
      <dgm:prSet/>
      <dgm:spPr/>
      <dgm:t>
        <a:bodyPr/>
        <a:lstStyle/>
        <a:p>
          <a:endParaRPr lang="en-US"/>
        </a:p>
      </dgm:t>
    </dgm:pt>
    <dgm:pt modelId="{43F030C0-7335-462E-816F-49AC63D05B45}">
      <dgm:prSet/>
      <dgm:spPr/>
      <dgm:t>
        <a:bodyPr/>
        <a:lstStyle/>
        <a:p>
          <a:r>
            <a:rPr lang="en-GB"/>
            <a:t>The tutors liaise with class teachers and rotate lesson times each term to avoid children missing the same subjects.</a:t>
          </a:r>
          <a:endParaRPr lang="en-US"/>
        </a:p>
      </dgm:t>
    </dgm:pt>
    <dgm:pt modelId="{F0952EE1-29E9-4023-8B67-E79745425373}" type="parTrans" cxnId="{E21396C7-9C33-4B58-B8CE-D95B18E73E52}">
      <dgm:prSet/>
      <dgm:spPr/>
      <dgm:t>
        <a:bodyPr/>
        <a:lstStyle/>
        <a:p>
          <a:endParaRPr lang="en-US"/>
        </a:p>
      </dgm:t>
    </dgm:pt>
    <dgm:pt modelId="{B1FB3C8D-CAC6-4C38-9B67-CC443E2CD592}" type="sibTrans" cxnId="{E21396C7-9C33-4B58-B8CE-D95B18E73E52}">
      <dgm:prSet/>
      <dgm:spPr/>
      <dgm:t>
        <a:bodyPr/>
        <a:lstStyle/>
        <a:p>
          <a:endParaRPr lang="en-US"/>
        </a:p>
      </dgm:t>
    </dgm:pt>
    <dgm:pt modelId="{4E56CBFC-6164-4A1A-B43E-8FD78A64EF29}">
      <dgm:prSet/>
      <dgm:spPr/>
      <dgm:t>
        <a:bodyPr/>
        <a:lstStyle/>
        <a:p>
          <a:r>
            <a:rPr lang="en-GB" dirty="0"/>
            <a:t>Children can choose to learn the piano, violin, electric guitar, clarinet, flute, cornet, trumpet, saxophone, classical guitar or continue with the ukulele.</a:t>
          </a:r>
          <a:endParaRPr lang="en-US" dirty="0"/>
        </a:p>
      </dgm:t>
    </dgm:pt>
    <dgm:pt modelId="{3453BAE3-FC28-422E-B96F-D90E340F93C3}" type="parTrans" cxnId="{163F1CAD-CA92-4DFE-AE55-AB0A9F3C0861}">
      <dgm:prSet/>
      <dgm:spPr/>
      <dgm:t>
        <a:bodyPr/>
        <a:lstStyle/>
        <a:p>
          <a:endParaRPr lang="en-US"/>
        </a:p>
      </dgm:t>
    </dgm:pt>
    <dgm:pt modelId="{87CB8EBC-B012-47CB-A514-BBA4E78FF880}" type="sibTrans" cxnId="{163F1CAD-CA92-4DFE-AE55-AB0A9F3C0861}">
      <dgm:prSet/>
      <dgm:spPr/>
      <dgm:t>
        <a:bodyPr/>
        <a:lstStyle/>
        <a:p>
          <a:endParaRPr lang="en-US"/>
        </a:p>
      </dgm:t>
    </dgm:pt>
    <dgm:pt modelId="{5B927C0D-6760-40AE-B26C-C59EAC4AF5C3}">
      <dgm:prSet/>
      <dgm:spPr/>
      <dgm:t>
        <a:bodyPr/>
        <a:lstStyle/>
        <a:p>
          <a:r>
            <a:rPr lang="en-GB" dirty="0"/>
            <a:t>Children can also learn to play as part of a band selecting either drums, keyboard, lead guitar, bass guitar or vocals.</a:t>
          </a:r>
          <a:endParaRPr lang="en-US" dirty="0"/>
        </a:p>
      </dgm:t>
    </dgm:pt>
    <dgm:pt modelId="{236DE90C-B348-4957-928B-411DBA93294D}" type="parTrans" cxnId="{A085D41D-AC2D-4FB8-A8E8-FB90762F12E2}">
      <dgm:prSet/>
      <dgm:spPr/>
      <dgm:t>
        <a:bodyPr/>
        <a:lstStyle/>
        <a:p>
          <a:endParaRPr lang="en-US"/>
        </a:p>
      </dgm:t>
    </dgm:pt>
    <dgm:pt modelId="{DA5BA2B7-C2D2-4CCD-A31C-CDEA88572991}" type="sibTrans" cxnId="{A085D41D-AC2D-4FB8-A8E8-FB90762F12E2}">
      <dgm:prSet/>
      <dgm:spPr/>
      <dgm:t>
        <a:bodyPr/>
        <a:lstStyle/>
        <a:p>
          <a:endParaRPr lang="en-US"/>
        </a:p>
      </dgm:t>
    </dgm:pt>
    <dgm:pt modelId="{5E671F9D-1420-44AE-9DA1-E4FDE3529872}" type="pres">
      <dgm:prSet presAssocID="{43A1A3A1-2AAF-45B1-B058-33C3FFAB3DC3}" presName="vert0" presStyleCnt="0">
        <dgm:presLayoutVars>
          <dgm:dir/>
          <dgm:animOne val="branch"/>
          <dgm:animLvl val="lvl"/>
        </dgm:presLayoutVars>
      </dgm:prSet>
      <dgm:spPr/>
      <dgm:t>
        <a:bodyPr/>
        <a:lstStyle/>
        <a:p>
          <a:endParaRPr lang="en-US"/>
        </a:p>
      </dgm:t>
    </dgm:pt>
    <dgm:pt modelId="{80A020D7-759F-41E5-A0E7-26A86FD3B002}" type="pres">
      <dgm:prSet presAssocID="{8090E61A-85A6-4624-AC81-C87493439B61}" presName="thickLine" presStyleLbl="alignNode1" presStyleIdx="0" presStyleCnt="5"/>
      <dgm:spPr/>
    </dgm:pt>
    <dgm:pt modelId="{139CE199-4027-414A-BCC8-071567B1963A}" type="pres">
      <dgm:prSet presAssocID="{8090E61A-85A6-4624-AC81-C87493439B61}" presName="horz1" presStyleCnt="0"/>
      <dgm:spPr/>
    </dgm:pt>
    <dgm:pt modelId="{044AC1B4-56F1-4EB4-BBED-05A85607C379}" type="pres">
      <dgm:prSet presAssocID="{8090E61A-85A6-4624-AC81-C87493439B61}" presName="tx1" presStyleLbl="revTx" presStyleIdx="0" presStyleCnt="5"/>
      <dgm:spPr/>
      <dgm:t>
        <a:bodyPr/>
        <a:lstStyle/>
        <a:p>
          <a:endParaRPr lang="en-US"/>
        </a:p>
      </dgm:t>
    </dgm:pt>
    <dgm:pt modelId="{491C5533-8756-4707-90AF-95D7AB12F043}" type="pres">
      <dgm:prSet presAssocID="{8090E61A-85A6-4624-AC81-C87493439B61}" presName="vert1" presStyleCnt="0"/>
      <dgm:spPr/>
    </dgm:pt>
    <dgm:pt modelId="{1E733DEA-4693-44FF-82D7-39386DD49D3B}" type="pres">
      <dgm:prSet presAssocID="{FC62D1D6-C6F5-418B-B9C0-D5E2C6C1F079}" presName="thickLine" presStyleLbl="alignNode1" presStyleIdx="1" presStyleCnt="5"/>
      <dgm:spPr/>
    </dgm:pt>
    <dgm:pt modelId="{98708A47-0285-481C-B388-249100B20378}" type="pres">
      <dgm:prSet presAssocID="{FC62D1D6-C6F5-418B-B9C0-D5E2C6C1F079}" presName="horz1" presStyleCnt="0"/>
      <dgm:spPr/>
    </dgm:pt>
    <dgm:pt modelId="{1C145DFE-6F42-4996-AD2E-EE77884CCFFA}" type="pres">
      <dgm:prSet presAssocID="{FC62D1D6-C6F5-418B-B9C0-D5E2C6C1F079}" presName="tx1" presStyleLbl="revTx" presStyleIdx="1" presStyleCnt="5"/>
      <dgm:spPr/>
      <dgm:t>
        <a:bodyPr/>
        <a:lstStyle/>
        <a:p>
          <a:endParaRPr lang="en-US"/>
        </a:p>
      </dgm:t>
    </dgm:pt>
    <dgm:pt modelId="{426C3125-3B2A-4AFA-A5BC-874EF290F50F}" type="pres">
      <dgm:prSet presAssocID="{FC62D1D6-C6F5-418B-B9C0-D5E2C6C1F079}" presName="vert1" presStyleCnt="0"/>
      <dgm:spPr/>
    </dgm:pt>
    <dgm:pt modelId="{A81EA0D8-2A9B-4DA2-AC99-1AFE5B60A637}" type="pres">
      <dgm:prSet presAssocID="{43F030C0-7335-462E-816F-49AC63D05B45}" presName="thickLine" presStyleLbl="alignNode1" presStyleIdx="2" presStyleCnt="5"/>
      <dgm:spPr/>
    </dgm:pt>
    <dgm:pt modelId="{29DC2DB2-D94B-43C2-A511-F20B2A9CBB34}" type="pres">
      <dgm:prSet presAssocID="{43F030C0-7335-462E-816F-49AC63D05B45}" presName="horz1" presStyleCnt="0"/>
      <dgm:spPr/>
    </dgm:pt>
    <dgm:pt modelId="{638380FE-24FD-4367-BC63-5F2DAFD6CE31}" type="pres">
      <dgm:prSet presAssocID="{43F030C0-7335-462E-816F-49AC63D05B45}" presName="tx1" presStyleLbl="revTx" presStyleIdx="2" presStyleCnt="5"/>
      <dgm:spPr/>
      <dgm:t>
        <a:bodyPr/>
        <a:lstStyle/>
        <a:p>
          <a:endParaRPr lang="en-US"/>
        </a:p>
      </dgm:t>
    </dgm:pt>
    <dgm:pt modelId="{64B46D9B-E157-4EFB-B7EF-6DF0C185D43E}" type="pres">
      <dgm:prSet presAssocID="{43F030C0-7335-462E-816F-49AC63D05B45}" presName="vert1" presStyleCnt="0"/>
      <dgm:spPr/>
    </dgm:pt>
    <dgm:pt modelId="{85FEE51E-065E-4578-9EE5-97EBBB0D2DCF}" type="pres">
      <dgm:prSet presAssocID="{4E56CBFC-6164-4A1A-B43E-8FD78A64EF29}" presName="thickLine" presStyleLbl="alignNode1" presStyleIdx="3" presStyleCnt="5"/>
      <dgm:spPr/>
    </dgm:pt>
    <dgm:pt modelId="{217912D4-2F1E-491A-9FB0-E69E2B2AEE1C}" type="pres">
      <dgm:prSet presAssocID="{4E56CBFC-6164-4A1A-B43E-8FD78A64EF29}" presName="horz1" presStyleCnt="0"/>
      <dgm:spPr/>
    </dgm:pt>
    <dgm:pt modelId="{4EEFC069-0314-4880-851A-767AC2827889}" type="pres">
      <dgm:prSet presAssocID="{4E56CBFC-6164-4A1A-B43E-8FD78A64EF29}" presName="tx1" presStyleLbl="revTx" presStyleIdx="3" presStyleCnt="5"/>
      <dgm:spPr/>
      <dgm:t>
        <a:bodyPr/>
        <a:lstStyle/>
        <a:p>
          <a:endParaRPr lang="en-US"/>
        </a:p>
      </dgm:t>
    </dgm:pt>
    <dgm:pt modelId="{9FE2691B-6A07-445F-AE20-A189803B1FDC}" type="pres">
      <dgm:prSet presAssocID="{4E56CBFC-6164-4A1A-B43E-8FD78A64EF29}" presName="vert1" presStyleCnt="0"/>
      <dgm:spPr/>
    </dgm:pt>
    <dgm:pt modelId="{19D45383-8E48-4F33-BDCA-89973E830647}" type="pres">
      <dgm:prSet presAssocID="{5B927C0D-6760-40AE-B26C-C59EAC4AF5C3}" presName="thickLine" presStyleLbl="alignNode1" presStyleIdx="4" presStyleCnt="5"/>
      <dgm:spPr/>
    </dgm:pt>
    <dgm:pt modelId="{A25B0C55-6F19-40EB-A074-CCFAE50F905D}" type="pres">
      <dgm:prSet presAssocID="{5B927C0D-6760-40AE-B26C-C59EAC4AF5C3}" presName="horz1" presStyleCnt="0"/>
      <dgm:spPr/>
    </dgm:pt>
    <dgm:pt modelId="{5EC6C32F-2928-4F24-89F7-E663F13E9E10}" type="pres">
      <dgm:prSet presAssocID="{5B927C0D-6760-40AE-B26C-C59EAC4AF5C3}" presName="tx1" presStyleLbl="revTx" presStyleIdx="4" presStyleCnt="5"/>
      <dgm:spPr/>
      <dgm:t>
        <a:bodyPr/>
        <a:lstStyle/>
        <a:p>
          <a:endParaRPr lang="en-US"/>
        </a:p>
      </dgm:t>
    </dgm:pt>
    <dgm:pt modelId="{91336A67-0B98-4763-89D7-87A28833DADA}" type="pres">
      <dgm:prSet presAssocID="{5B927C0D-6760-40AE-B26C-C59EAC4AF5C3}" presName="vert1" presStyleCnt="0"/>
      <dgm:spPr/>
    </dgm:pt>
  </dgm:ptLst>
  <dgm:cxnLst>
    <dgm:cxn modelId="{1D3AB3E6-C545-4845-989D-BC661BF9EC33}" srcId="{43A1A3A1-2AAF-45B1-B058-33C3FFAB3DC3}" destId="{8090E61A-85A6-4624-AC81-C87493439B61}" srcOrd="0" destOrd="0" parTransId="{EDA2AE00-6395-480D-A2DA-78BF9F9C42CB}" sibTransId="{D832F32F-75A2-41FC-8551-498633CDD855}"/>
    <dgm:cxn modelId="{3C50E3EB-0844-4C42-B654-EB489770A1E7}" type="presOf" srcId="{4E56CBFC-6164-4A1A-B43E-8FD78A64EF29}" destId="{4EEFC069-0314-4880-851A-767AC2827889}" srcOrd="0" destOrd="0" presId="urn:microsoft.com/office/officeart/2008/layout/LinedList"/>
    <dgm:cxn modelId="{9797FE32-6268-4F54-ACFA-C0D03DA16D81}" type="presOf" srcId="{43F030C0-7335-462E-816F-49AC63D05B45}" destId="{638380FE-24FD-4367-BC63-5F2DAFD6CE31}" srcOrd="0" destOrd="0" presId="urn:microsoft.com/office/officeart/2008/layout/LinedList"/>
    <dgm:cxn modelId="{E21396C7-9C33-4B58-B8CE-D95B18E73E52}" srcId="{43A1A3A1-2AAF-45B1-B058-33C3FFAB3DC3}" destId="{43F030C0-7335-462E-816F-49AC63D05B45}" srcOrd="2" destOrd="0" parTransId="{F0952EE1-29E9-4023-8B67-E79745425373}" sibTransId="{B1FB3C8D-CAC6-4C38-9B67-CC443E2CD592}"/>
    <dgm:cxn modelId="{A085D41D-AC2D-4FB8-A8E8-FB90762F12E2}" srcId="{43A1A3A1-2AAF-45B1-B058-33C3FFAB3DC3}" destId="{5B927C0D-6760-40AE-B26C-C59EAC4AF5C3}" srcOrd="4" destOrd="0" parTransId="{236DE90C-B348-4957-928B-411DBA93294D}" sibTransId="{DA5BA2B7-C2D2-4CCD-A31C-CDEA88572991}"/>
    <dgm:cxn modelId="{163F1CAD-CA92-4DFE-AE55-AB0A9F3C0861}" srcId="{43A1A3A1-2AAF-45B1-B058-33C3FFAB3DC3}" destId="{4E56CBFC-6164-4A1A-B43E-8FD78A64EF29}" srcOrd="3" destOrd="0" parTransId="{3453BAE3-FC28-422E-B96F-D90E340F93C3}" sibTransId="{87CB8EBC-B012-47CB-A514-BBA4E78FF880}"/>
    <dgm:cxn modelId="{7EE9ACBC-161E-41A0-A1E9-D167FE8221B6}" type="presOf" srcId="{5B927C0D-6760-40AE-B26C-C59EAC4AF5C3}" destId="{5EC6C32F-2928-4F24-89F7-E663F13E9E10}" srcOrd="0" destOrd="0" presId="urn:microsoft.com/office/officeart/2008/layout/LinedList"/>
    <dgm:cxn modelId="{A037FA29-1CF5-437D-B48F-3BFFCC1ACC21}" type="presOf" srcId="{8090E61A-85A6-4624-AC81-C87493439B61}" destId="{044AC1B4-56F1-4EB4-BBED-05A85607C379}" srcOrd="0" destOrd="0" presId="urn:microsoft.com/office/officeart/2008/layout/LinedList"/>
    <dgm:cxn modelId="{AE56CC6E-EEA2-46E9-A7C5-E8FA58C5478E}" type="presOf" srcId="{43A1A3A1-2AAF-45B1-B058-33C3FFAB3DC3}" destId="{5E671F9D-1420-44AE-9DA1-E4FDE3529872}" srcOrd="0" destOrd="0" presId="urn:microsoft.com/office/officeart/2008/layout/LinedList"/>
    <dgm:cxn modelId="{3DC7D8F6-30A6-4EAF-8CFC-A8E02D531864}" srcId="{43A1A3A1-2AAF-45B1-B058-33C3FFAB3DC3}" destId="{FC62D1D6-C6F5-418B-B9C0-D5E2C6C1F079}" srcOrd="1" destOrd="0" parTransId="{3849481B-9608-487F-9A47-B37B195B1C51}" sibTransId="{B5E96AE1-B9A1-4C55-9512-E71F13AC7BFA}"/>
    <dgm:cxn modelId="{D032A7F5-8BE7-4081-8D8A-751DBE1E876D}" type="presOf" srcId="{FC62D1D6-C6F5-418B-B9C0-D5E2C6C1F079}" destId="{1C145DFE-6F42-4996-AD2E-EE77884CCFFA}" srcOrd="0" destOrd="0" presId="urn:microsoft.com/office/officeart/2008/layout/LinedList"/>
    <dgm:cxn modelId="{A93CB2F9-A665-4531-849E-4ED624D7BCA0}" type="presParOf" srcId="{5E671F9D-1420-44AE-9DA1-E4FDE3529872}" destId="{80A020D7-759F-41E5-A0E7-26A86FD3B002}" srcOrd="0" destOrd="0" presId="urn:microsoft.com/office/officeart/2008/layout/LinedList"/>
    <dgm:cxn modelId="{FD493521-2C5D-4C54-BD5A-831E53C44C28}" type="presParOf" srcId="{5E671F9D-1420-44AE-9DA1-E4FDE3529872}" destId="{139CE199-4027-414A-BCC8-071567B1963A}" srcOrd="1" destOrd="0" presId="urn:microsoft.com/office/officeart/2008/layout/LinedList"/>
    <dgm:cxn modelId="{8FEBF918-F8F2-4355-A3B8-98C2D3AC5558}" type="presParOf" srcId="{139CE199-4027-414A-BCC8-071567B1963A}" destId="{044AC1B4-56F1-4EB4-BBED-05A85607C379}" srcOrd="0" destOrd="0" presId="urn:microsoft.com/office/officeart/2008/layout/LinedList"/>
    <dgm:cxn modelId="{1AF28EF4-02A5-46A0-876C-E7891048F88A}" type="presParOf" srcId="{139CE199-4027-414A-BCC8-071567B1963A}" destId="{491C5533-8756-4707-90AF-95D7AB12F043}" srcOrd="1" destOrd="0" presId="urn:microsoft.com/office/officeart/2008/layout/LinedList"/>
    <dgm:cxn modelId="{3E16FE6B-8BB2-4DF5-AB92-77404BAEE14F}" type="presParOf" srcId="{5E671F9D-1420-44AE-9DA1-E4FDE3529872}" destId="{1E733DEA-4693-44FF-82D7-39386DD49D3B}" srcOrd="2" destOrd="0" presId="urn:microsoft.com/office/officeart/2008/layout/LinedList"/>
    <dgm:cxn modelId="{76BADF64-6735-4755-A12D-D346366257BE}" type="presParOf" srcId="{5E671F9D-1420-44AE-9DA1-E4FDE3529872}" destId="{98708A47-0285-481C-B388-249100B20378}" srcOrd="3" destOrd="0" presId="urn:microsoft.com/office/officeart/2008/layout/LinedList"/>
    <dgm:cxn modelId="{DAD48EA0-E2E2-4F20-A333-BC40D3D01DF6}" type="presParOf" srcId="{98708A47-0285-481C-B388-249100B20378}" destId="{1C145DFE-6F42-4996-AD2E-EE77884CCFFA}" srcOrd="0" destOrd="0" presId="urn:microsoft.com/office/officeart/2008/layout/LinedList"/>
    <dgm:cxn modelId="{E7579DBC-A40E-4E7B-8C4C-19839626AF2C}" type="presParOf" srcId="{98708A47-0285-481C-B388-249100B20378}" destId="{426C3125-3B2A-4AFA-A5BC-874EF290F50F}" srcOrd="1" destOrd="0" presId="urn:microsoft.com/office/officeart/2008/layout/LinedList"/>
    <dgm:cxn modelId="{4B2B48EC-259E-4B6E-90DE-D1B1B0CAEB12}" type="presParOf" srcId="{5E671F9D-1420-44AE-9DA1-E4FDE3529872}" destId="{A81EA0D8-2A9B-4DA2-AC99-1AFE5B60A637}" srcOrd="4" destOrd="0" presId="urn:microsoft.com/office/officeart/2008/layout/LinedList"/>
    <dgm:cxn modelId="{BB940DD2-D25D-4D43-BF4E-994BBF65893D}" type="presParOf" srcId="{5E671F9D-1420-44AE-9DA1-E4FDE3529872}" destId="{29DC2DB2-D94B-43C2-A511-F20B2A9CBB34}" srcOrd="5" destOrd="0" presId="urn:microsoft.com/office/officeart/2008/layout/LinedList"/>
    <dgm:cxn modelId="{4889EDFB-76DC-4BA0-8A87-9A1897068A33}" type="presParOf" srcId="{29DC2DB2-D94B-43C2-A511-F20B2A9CBB34}" destId="{638380FE-24FD-4367-BC63-5F2DAFD6CE31}" srcOrd="0" destOrd="0" presId="urn:microsoft.com/office/officeart/2008/layout/LinedList"/>
    <dgm:cxn modelId="{5616965D-2EC8-42FD-9E97-DC48FE5BC4B4}" type="presParOf" srcId="{29DC2DB2-D94B-43C2-A511-F20B2A9CBB34}" destId="{64B46D9B-E157-4EFB-B7EF-6DF0C185D43E}" srcOrd="1" destOrd="0" presId="urn:microsoft.com/office/officeart/2008/layout/LinedList"/>
    <dgm:cxn modelId="{F3D9B4D2-1B6A-4F6A-83A6-6456D4C83FD6}" type="presParOf" srcId="{5E671F9D-1420-44AE-9DA1-E4FDE3529872}" destId="{85FEE51E-065E-4578-9EE5-97EBBB0D2DCF}" srcOrd="6" destOrd="0" presId="urn:microsoft.com/office/officeart/2008/layout/LinedList"/>
    <dgm:cxn modelId="{9B76D640-91EB-4539-B290-434A9C807781}" type="presParOf" srcId="{5E671F9D-1420-44AE-9DA1-E4FDE3529872}" destId="{217912D4-2F1E-491A-9FB0-E69E2B2AEE1C}" srcOrd="7" destOrd="0" presId="urn:microsoft.com/office/officeart/2008/layout/LinedList"/>
    <dgm:cxn modelId="{F3F9F6A5-DC08-408D-8EF1-837027217DCE}" type="presParOf" srcId="{217912D4-2F1E-491A-9FB0-E69E2B2AEE1C}" destId="{4EEFC069-0314-4880-851A-767AC2827889}" srcOrd="0" destOrd="0" presId="urn:microsoft.com/office/officeart/2008/layout/LinedList"/>
    <dgm:cxn modelId="{59543441-6EBB-417E-A789-358053DF715A}" type="presParOf" srcId="{217912D4-2F1E-491A-9FB0-E69E2B2AEE1C}" destId="{9FE2691B-6A07-445F-AE20-A189803B1FDC}" srcOrd="1" destOrd="0" presId="urn:microsoft.com/office/officeart/2008/layout/LinedList"/>
    <dgm:cxn modelId="{7157E0E8-9702-464E-B19A-87A3BF7E1A0C}" type="presParOf" srcId="{5E671F9D-1420-44AE-9DA1-E4FDE3529872}" destId="{19D45383-8E48-4F33-BDCA-89973E830647}" srcOrd="8" destOrd="0" presId="urn:microsoft.com/office/officeart/2008/layout/LinedList"/>
    <dgm:cxn modelId="{9FC4737E-CD17-4712-A11B-E4FD215636CF}" type="presParOf" srcId="{5E671F9D-1420-44AE-9DA1-E4FDE3529872}" destId="{A25B0C55-6F19-40EB-A074-CCFAE50F905D}" srcOrd="9" destOrd="0" presId="urn:microsoft.com/office/officeart/2008/layout/LinedList"/>
    <dgm:cxn modelId="{FCDFFEA6-798A-475A-8893-AEE62A24404D}" type="presParOf" srcId="{A25B0C55-6F19-40EB-A074-CCFAE50F905D}" destId="{5EC6C32F-2928-4F24-89F7-E663F13E9E10}" srcOrd="0" destOrd="0" presId="urn:microsoft.com/office/officeart/2008/layout/LinedList"/>
    <dgm:cxn modelId="{7F0FA0B1-CBB9-4ED6-93C2-715719669D1A}" type="presParOf" srcId="{A25B0C55-6F19-40EB-A074-CCFAE50F905D}" destId="{91336A67-0B98-4763-89D7-87A28833DADA}"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BA634D-4C3B-482B-907C-28BFBD53CA43}">
      <dsp:nvSpPr>
        <dsp:cNvPr id="0" name=""/>
        <dsp:cNvSpPr/>
      </dsp:nvSpPr>
      <dsp:spPr>
        <a:xfrm>
          <a:off x="1358365" y="201823"/>
          <a:ext cx="1316268" cy="1358633"/>
        </a:xfrm>
        <a:prstGeom prst="rect">
          <a:avLst/>
        </a:prstGeom>
        <a:blipFill dpi="0" rotWithShape="1">
          <a:blip xmlns:r="http://schemas.openxmlformats.org/officeDocument/2006/relationships" r:embed="rId1"/>
          <a:srcRect/>
          <a:stretch>
            <a:fillRect t="-4358" b="-4358"/>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9BF005-99C0-43B0-84C1-54A8998E7936}">
      <dsp:nvSpPr>
        <dsp:cNvPr id="0" name=""/>
        <dsp:cNvSpPr/>
      </dsp:nvSpPr>
      <dsp:spPr>
        <a:xfrm>
          <a:off x="1047512" y="1567527"/>
          <a:ext cx="1866105" cy="9161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90000"/>
            </a:lnSpc>
            <a:spcBef>
              <a:spcPct val="0"/>
            </a:spcBef>
            <a:spcAft>
              <a:spcPct val="35000"/>
            </a:spcAft>
          </a:pPr>
          <a:r>
            <a:rPr lang="en-US" sz="1900" kern="1200" dirty="0"/>
            <a:t>Recorder</a:t>
          </a:r>
        </a:p>
        <a:p>
          <a:pPr lvl="0" algn="ctr" defTabSz="844550">
            <a:lnSpc>
              <a:spcPct val="90000"/>
            </a:lnSpc>
            <a:spcBef>
              <a:spcPct val="0"/>
            </a:spcBef>
            <a:spcAft>
              <a:spcPct val="35000"/>
            </a:spcAft>
          </a:pPr>
          <a:r>
            <a:rPr lang="en-US" sz="1900" kern="1200" dirty="0"/>
            <a:t>Y3</a:t>
          </a:r>
        </a:p>
      </dsp:txBody>
      <dsp:txXfrm>
        <a:off x="1047512" y="1567527"/>
        <a:ext cx="1866105" cy="916116"/>
      </dsp:txXfrm>
    </dsp:sp>
    <dsp:sp modelId="{0491CB9F-040C-48D8-B3FC-29864DFF4EEE}">
      <dsp:nvSpPr>
        <dsp:cNvPr id="0" name=""/>
        <dsp:cNvSpPr/>
      </dsp:nvSpPr>
      <dsp:spPr>
        <a:xfrm>
          <a:off x="3373065" y="237375"/>
          <a:ext cx="1297799" cy="1387335"/>
        </a:xfrm>
        <a:prstGeom prst="rect">
          <a:avLst/>
        </a:prstGeom>
        <a:blipFill rotWithShape="1">
          <a:blip xmlns:r="http://schemas.openxmlformats.org/officeDocument/2006/relationships" r:embed="rId2"/>
          <a:srcRect/>
          <a:stretch>
            <a:fillRect t="-4000" b="-4000"/>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8C3713-4DF9-46D6-8B93-2775A1081B0C}">
      <dsp:nvSpPr>
        <dsp:cNvPr id="0" name=""/>
        <dsp:cNvSpPr/>
      </dsp:nvSpPr>
      <dsp:spPr>
        <a:xfrm>
          <a:off x="3262107" y="1726908"/>
          <a:ext cx="1601367" cy="64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90000"/>
            </a:lnSpc>
            <a:spcBef>
              <a:spcPct val="0"/>
            </a:spcBef>
            <a:spcAft>
              <a:spcPct val="35000"/>
            </a:spcAft>
          </a:pPr>
          <a:r>
            <a:rPr lang="en-US" sz="1900" kern="1200" dirty="0"/>
            <a:t>Ukulele</a:t>
          </a:r>
        </a:p>
        <a:p>
          <a:pPr lvl="0" algn="ctr" defTabSz="844550">
            <a:lnSpc>
              <a:spcPct val="90000"/>
            </a:lnSpc>
            <a:spcBef>
              <a:spcPct val="0"/>
            </a:spcBef>
            <a:spcAft>
              <a:spcPct val="35000"/>
            </a:spcAft>
          </a:pPr>
          <a:r>
            <a:rPr lang="en-US" sz="1900" kern="1200" dirty="0"/>
            <a:t>Y4</a:t>
          </a:r>
        </a:p>
      </dsp:txBody>
      <dsp:txXfrm>
        <a:off x="3262107" y="1726908"/>
        <a:ext cx="1601367" cy="640546"/>
      </dsp:txXfrm>
    </dsp:sp>
    <dsp:sp modelId="{202FC02E-3907-4B0C-BA32-F98A4CCE37B7}">
      <dsp:nvSpPr>
        <dsp:cNvPr id="0" name=""/>
        <dsp:cNvSpPr/>
      </dsp:nvSpPr>
      <dsp:spPr>
        <a:xfrm>
          <a:off x="5253212" y="224286"/>
          <a:ext cx="1315259" cy="1358633"/>
        </a:xfrm>
        <a:prstGeom prst="rect">
          <a:avLst/>
        </a:prstGeom>
        <a:blipFill rotWithShape="1">
          <a:blip xmlns:r="http://schemas.openxmlformats.org/officeDocument/2006/relationships" r:embed="rId3"/>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30880CE-7DAB-4609-9717-C2173D5F8615}">
      <dsp:nvSpPr>
        <dsp:cNvPr id="0" name=""/>
        <dsp:cNvSpPr/>
      </dsp:nvSpPr>
      <dsp:spPr>
        <a:xfrm>
          <a:off x="5150743" y="1744765"/>
          <a:ext cx="1601367" cy="6405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844550">
            <a:lnSpc>
              <a:spcPct val="90000"/>
            </a:lnSpc>
            <a:spcBef>
              <a:spcPct val="0"/>
            </a:spcBef>
            <a:spcAft>
              <a:spcPct val="35000"/>
            </a:spcAft>
          </a:pPr>
          <a:r>
            <a:rPr lang="en-US" sz="1900" kern="1200" dirty="0"/>
            <a:t>Djembe</a:t>
          </a:r>
        </a:p>
        <a:p>
          <a:pPr lvl="0" algn="ctr" defTabSz="844550">
            <a:lnSpc>
              <a:spcPct val="90000"/>
            </a:lnSpc>
            <a:spcBef>
              <a:spcPct val="0"/>
            </a:spcBef>
            <a:spcAft>
              <a:spcPct val="35000"/>
            </a:spcAft>
          </a:pPr>
          <a:r>
            <a:rPr lang="en-US" sz="1900" kern="1200" dirty="0"/>
            <a:t>Y5</a:t>
          </a:r>
        </a:p>
      </dsp:txBody>
      <dsp:txXfrm>
        <a:off x="5150743" y="1744765"/>
        <a:ext cx="1601367" cy="6405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3A02B-ECA4-416A-B86B-AA22708EA8D1}">
      <dsp:nvSpPr>
        <dsp:cNvPr id="0" name=""/>
        <dsp:cNvSpPr/>
      </dsp:nvSpPr>
      <dsp:spPr>
        <a:xfrm>
          <a:off x="0" y="509643"/>
          <a:ext cx="2040862" cy="122451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b="0" i="0" kern="1200" dirty="0"/>
            <a:t>In </a:t>
          </a:r>
          <a:r>
            <a:rPr lang="en-GB" sz="1400" b="0" i="0" kern="1200" dirty="0" smtClean="0"/>
            <a:t>Year </a:t>
          </a:r>
          <a:r>
            <a:rPr lang="en-GB" sz="1400" b="0" i="0" kern="1200" dirty="0"/>
            <a:t>4, all pupils learn how to play the ukulele as part of their music curriculum.</a:t>
          </a:r>
          <a:endParaRPr lang="en-US" sz="1400" b="0" i="0" kern="1200" dirty="0"/>
        </a:p>
      </dsp:txBody>
      <dsp:txXfrm>
        <a:off x="0" y="509643"/>
        <a:ext cx="2040862" cy="1224517"/>
      </dsp:txXfrm>
    </dsp:sp>
    <dsp:sp modelId="{2AEE498E-73AE-42DC-9B99-B941D8586CEE}">
      <dsp:nvSpPr>
        <dsp:cNvPr id="0" name=""/>
        <dsp:cNvSpPr/>
      </dsp:nvSpPr>
      <dsp:spPr>
        <a:xfrm>
          <a:off x="2244948" y="509643"/>
          <a:ext cx="2040862" cy="122451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Ukulele lessons are delivered by  a specialist Music Teacher and are part funded by the Music Plus Scheme.</a:t>
          </a:r>
          <a:endParaRPr lang="en-US" sz="1400" kern="1200" dirty="0"/>
        </a:p>
      </dsp:txBody>
      <dsp:txXfrm>
        <a:off x="2244948" y="509643"/>
        <a:ext cx="2040862" cy="1224517"/>
      </dsp:txXfrm>
    </dsp:sp>
    <dsp:sp modelId="{F2414A5C-2819-4DAA-B725-B32B90522FA4}">
      <dsp:nvSpPr>
        <dsp:cNvPr id="0" name=""/>
        <dsp:cNvSpPr/>
      </dsp:nvSpPr>
      <dsp:spPr>
        <a:xfrm>
          <a:off x="4489896" y="509643"/>
          <a:ext cx="2040862" cy="122451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Each class will receive  a 30-minute lesson per week throughout the whole academic year..</a:t>
          </a:r>
          <a:endParaRPr lang="en-US" sz="1400" kern="1200" dirty="0"/>
        </a:p>
      </dsp:txBody>
      <dsp:txXfrm>
        <a:off x="4489896" y="509643"/>
        <a:ext cx="2040862" cy="1224517"/>
      </dsp:txXfrm>
    </dsp:sp>
    <dsp:sp modelId="{295A8299-FCF5-462B-90B4-293484F86875}">
      <dsp:nvSpPr>
        <dsp:cNvPr id="0" name=""/>
        <dsp:cNvSpPr/>
      </dsp:nvSpPr>
      <dsp:spPr>
        <a:xfrm>
          <a:off x="0" y="1938247"/>
          <a:ext cx="2040862" cy="122451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The lessons develop children’s musicianship skills as well as their confidence in playing and performing together.</a:t>
          </a:r>
        </a:p>
      </dsp:txBody>
      <dsp:txXfrm>
        <a:off x="0" y="1938247"/>
        <a:ext cx="2040862" cy="1224517"/>
      </dsp:txXfrm>
    </dsp:sp>
    <dsp:sp modelId="{BFEF77BD-CC5C-4708-94AC-6735A8A574AF}">
      <dsp:nvSpPr>
        <dsp:cNvPr id="0" name=""/>
        <dsp:cNvSpPr/>
      </dsp:nvSpPr>
      <dsp:spPr>
        <a:xfrm>
          <a:off x="2244948" y="1938247"/>
          <a:ext cx="2040862" cy="122451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Children are able to borrow a school  ukulele for their lessons but can purchase their own instrument if they choose.</a:t>
          </a:r>
          <a:endParaRPr lang="en-US" sz="1400" kern="1200" dirty="0"/>
        </a:p>
      </dsp:txBody>
      <dsp:txXfrm>
        <a:off x="2244948" y="1938247"/>
        <a:ext cx="2040862" cy="1224517"/>
      </dsp:txXfrm>
    </dsp:sp>
    <dsp:sp modelId="{64F992F8-F3FC-4534-8E87-53FB6A3F2762}">
      <dsp:nvSpPr>
        <dsp:cNvPr id="0" name=""/>
        <dsp:cNvSpPr/>
      </dsp:nvSpPr>
      <dsp:spPr>
        <a:xfrm>
          <a:off x="4489896" y="1938247"/>
          <a:ext cx="2040862" cy="1224517"/>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GB" sz="1400" kern="1200" dirty="0"/>
            <a:t>The year’s programme will culminate in an end of year performance to parents to celebrate progress.</a:t>
          </a:r>
          <a:endParaRPr lang="en-US" sz="1400" kern="1200" dirty="0"/>
        </a:p>
      </dsp:txBody>
      <dsp:txXfrm>
        <a:off x="4489896" y="1938247"/>
        <a:ext cx="2040862" cy="12245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A020D7-759F-41E5-A0E7-26A86FD3B002}">
      <dsp:nvSpPr>
        <dsp:cNvPr id="0" name=""/>
        <dsp:cNvSpPr/>
      </dsp:nvSpPr>
      <dsp:spPr>
        <a:xfrm>
          <a:off x="0" y="338"/>
          <a:ext cx="684837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4AC1B4-56F1-4EB4-BBED-05A85607C379}">
      <dsp:nvSpPr>
        <dsp:cNvPr id="0" name=""/>
        <dsp:cNvSpPr/>
      </dsp:nvSpPr>
      <dsp:spPr>
        <a:xfrm>
          <a:off x="0" y="338"/>
          <a:ext cx="6848376" cy="55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l" defTabSz="800100">
            <a:lnSpc>
              <a:spcPct val="90000"/>
            </a:lnSpc>
            <a:spcBef>
              <a:spcPct val="0"/>
            </a:spcBef>
            <a:spcAft>
              <a:spcPct val="35000"/>
            </a:spcAft>
          </a:pPr>
          <a:r>
            <a:rPr lang="en-GB" sz="1800" kern="1200" dirty="0"/>
            <a:t>All children from year 1 to 6 have the opportunity to learn a range of instruments as part of the school’s </a:t>
          </a:r>
          <a:r>
            <a:rPr lang="en-GB" sz="1800" kern="1200" dirty="0" smtClean="0"/>
            <a:t>co-curricular </a:t>
          </a:r>
          <a:r>
            <a:rPr lang="en-GB" sz="1800" kern="1200" dirty="0"/>
            <a:t>offer.</a:t>
          </a:r>
          <a:endParaRPr lang="en-US" sz="1800" kern="1200" dirty="0"/>
        </a:p>
      </dsp:txBody>
      <dsp:txXfrm>
        <a:off x="0" y="338"/>
        <a:ext cx="6848376" cy="554149"/>
      </dsp:txXfrm>
    </dsp:sp>
    <dsp:sp modelId="{1E733DEA-4693-44FF-82D7-39386DD49D3B}">
      <dsp:nvSpPr>
        <dsp:cNvPr id="0" name=""/>
        <dsp:cNvSpPr/>
      </dsp:nvSpPr>
      <dsp:spPr>
        <a:xfrm>
          <a:off x="0" y="554487"/>
          <a:ext cx="684837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145DFE-6F42-4996-AD2E-EE77884CCFFA}">
      <dsp:nvSpPr>
        <dsp:cNvPr id="0" name=""/>
        <dsp:cNvSpPr/>
      </dsp:nvSpPr>
      <dsp:spPr>
        <a:xfrm>
          <a:off x="0" y="554487"/>
          <a:ext cx="6848376" cy="55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GB" sz="1500" kern="1200" dirty="0"/>
            <a:t>Lessons are delivered by independent peripatetic tutors and take place during the school day.</a:t>
          </a:r>
          <a:endParaRPr lang="en-US" sz="1500" kern="1200" dirty="0"/>
        </a:p>
      </dsp:txBody>
      <dsp:txXfrm>
        <a:off x="0" y="554487"/>
        <a:ext cx="6848376" cy="554149"/>
      </dsp:txXfrm>
    </dsp:sp>
    <dsp:sp modelId="{A81EA0D8-2A9B-4DA2-AC99-1AFE5B60A637}">
      <dsp:nvSpPr>
        <dsp:cNvPr id="0" name=""/>
        <dsp:cNvSpPr/>
      </dsp:nvSpPr>
      <dsp:spPr>
        <a:xfrm>
          <a:off x="0" y="1108637"/>
          <a:ext cx="684837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8380FE-24FD-4367-BC63-5F2DAFD6CE31}">
      <dsp:nvSpPr>
        <dsp:cNvPr id="0" name=""/>
        <dsp:cNvSpPr/>
      </dsp:nvSpPr>
      <dsp:spPr>
        <a:xfrm>
          <a:off x="0" y="1108637"/>
          <a:ext cx="6848376" cy="55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GB" sz="1500" kern="1200"/>
            <a:t>The tutors liaise with class teachers and rotate lesson times each term to avoid children missing the same subjects.</a:t>
          </a:r>
          <a:endParaRPr lang="en-US" sz="1500" kern="1200"/>
        </a:p>
      </dsp:txBody>
      <dsp:txXfrm>
        <a:off x="0" y="1108637"/>
        <a:ext cx="6848376" cy="554149"/>
      </dsp:txXfrm>
    </dsp:sp>
    <dsp:sp modelId="{85FEE51E-065E-4578-9EE5-97EBBB0D2DCF}">
      <dsp:nvSpPr>
        <dsp:cNvPr id="0" name=""/>
        <dsp:cNvSpPr/>
      </dsp:nvSpPr>
      <dsp:spPr>
        <a:xfrm>
          <a:off x="0" y="1662786"/>
          <a:ext cx="684837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FC069-0314-4880-851A-767AC2827889}">
      <dsp:nvSpPr>
        <dsp:cNvPr id="0" name=""/>
        <dsp:cNvSpPr/>
      </dsp:nvSpPr>
      <dsp:spPr>
        <a:xfrm>
          <a:off x="0" y="1662786"/>
          <a:ext cx="6848376" cy="55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GB" sz="1500" kern="1200" dirty="0"/>
            <a:t>Children can choose to learn the piano, violin, electric guitar, clarinet, flute, cornet, trumpet, saxophone, classical guitar or continue with the ukulele.</a:t>
          </a:r>
          <a:endParaRPr lang="en-US" sz="1500" kern="1200" dirty="0"/>
        </a:p>
      </dsp:txBody>
      <dsp:txXfrm>
        <a:off x="0" y="1662786"/>
        <a:ext cx="6848376" cy="554149"/>
      </dsp:txXfrm>
    </dsp:sp>
    <dsp:sp modelId="{19D45383-8E48-4F33-BDCA-89973E830647}">
      <dsp:nvSpPr>
        <dsp:cNvPr id="0" name=""/>
        <dsp:cNvSpPr/>
      </dsp:nvSpPr>
      <dsp:spPr>
        <a:xfrm>
          <a:off x="0" y="2216936"/>
          <a:ext cx="6848376"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C6C32F-2928-4F24-89F7-E663F13E9E10}">
      <dsp:nvSpPr>
        <dsp:cNvPr id="0" name=""/>
        <dsp:cNvSpPr/>
      </dsp:nvSpPr>
      <dsp:spPr>
        <a:xfrm>
          <a:off x="0" y="2216936"/>
          <a:ext cx="6848376" cy="554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GB" sz="1500" kern="1200" dirty="0"/>
            <a:t>Children can also learn to play as part of a band selecting either drums, keyboard, lead guitar, bass guitar or vocals.</a:t>
          </a:r>
          <a:endParaRPr lang="en-US" sz="1500" kern="1200" dirty="0"/>
        </a:p>
      </dsp:txBody>
      <dsp:txXfrm>
        <a:off x="0" y="2216936"/>
        <a:ext cx="6848376" cy="55414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1"/>
            <a:ext cx="2946400" cy="496332"/>
          </a:xfrm>
          <a:prstGeom prst="rect">
            <a:avLst/>
          </a:prstGeom>
        </p:spPr>
        <p:txBody>
          <a:bodyPr vert="horz" lIns="91440" tIns="45720" rIns="91440" bIns="45720" rtlCol="0"/>
          <a:lstStyle>
            <a:lvl1pPr algn="r">
              <a:defRPr sz="1200"/>
            </a:lvl1pPr>
          </a:lstStyle>
          <a:p>
            <a:fld id="{5CDDE0BA-497E-451B-9190-3E99E0B76936}" type="datetimeFigureOut">
              <a:rPr lang="en-GB" smtClean="0"/>
              <a:t>15/09/2022</a:t>
            </a:fld>
            <a:endParaRPr lang="en-GB"/>
          </a:p>
        </p:txBody>
      </p:sp>
      <p:sp>
        <p:nvSpPr>
          <p:cNvPr id="4" name="Footer Placeholder 3"/>
          <p:cNvSpPr>
            <a:spLocks noGrp="1"/>
          </p:cNvSpPr>
          <p:nvPr>
            <p:ph type="ftr" sz="quarter" idx="2"/>
          </p:nvPr>
        </p:nvSpPr>
        <p:spPr>
          <a:xfrm>
            <a:off x="0" y="9428711"/>
            <a:ext cx="2946400"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711"/>
            <a:ext cx="2946400" cy="496332"/>
          </a:xfrm>
          <a:prstGeom prst="rect">
            <a:avLst/>
          </a:prstGeom>
        </p:spPr>
        <p:txBody>
          <a:bodyPr vert="horz" lIns="91440" tIns="45720" rIns="91440" bIns="45720" rtlCol="0" anchor="b"/>
          <a:lstStyle>
            <a:lvl1pPr algn="r">
              <a:defRPr sz="1200"/>
            </a:lvl1pPr>
          </a:lstStyle>
          <a:p>
            <a:fld id="{66125DB2-37CE-48FA-9A0F-20DD61AA2C9D}" type="slidenum">
              <a:rPr lang="en-GB" smtClean="0"/>
              <a:t>‹#›</a:t>
            </a:fld>
            <a:endParaRPr lang="en-GB"/>
          </a:p>
        </p:txBody>
      </p:sp>
    </p:spTree>
    <p:extLst>
      <p:ext uri="{BB962C8B-B14F-4D97-AF65-F5344CB8AC3E}">
        <p14:creationId xmlns:p14="http://schemas.microsoft.com/office/powerpoint/2010/main" val="3151257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00AC0889-C775-4CFC-B08C-2E361BE19ADD}" type="datetimeFigureOut">
              <a:rPr lang="en-GB" smtClean="0"/>
              <a:t>15/09/2022</a:t>
            </a:fld>
            <a:endParaRPr lang="en-GB"/>
          </a:p>
        </p:txBody>
      </p:sp>
      <p:sp>
        <p:nvSpPr>
          <p:cNvPr id="4" name="Slide Image Placeholder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D1E21DD4-325A-45BB-8A17-0D8380251DFF}" type="slidenum">
              <a:rPr lang="en-GB" smtClean="0"/>
              <a:t>‹#›</a:t>
            </a:fld>
            <a:endParaRPr lang="en-GB"/>
          </a:p>
        </p:txBody>
      </p:sp>
    </p:spTree>
    <p:extLst>
      <p:ext uri="{BB962C8B-B14F-4D97-AF65-F5344CB8AC3E}">
        <p14:creationId xmlns:p14="http://schemas.microsoft.com/office/powerpoint/2010/main" val="783414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7A7E-4FCE-4AF5-84C5-94C9D6C82EC3}" type="slidenum">
              <a:rPr lang="en-US" smtClean="0"/>
              <a:t>6</a:t>
            </a:fld>
            <a:endParaRPr lang="en-US" dirty="0"/>
          </a:p>
        </p:txBody>
      </p:sp>
    </p:spTree>
    <p:extLst>
      <p:ext uri="{BB962C8B-B14F-4D97-AF65-F5344CB8AC3E}">
        <p14:creationId xmlns:p14="http://schemas.microsoft.com/office/powerpoint/2010/main" val="382925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7A7E-4FCE-4AF5-84C5-94C9D6C82EC3}" type="slidenum">
              <a:rPr lang="en-US" smtClean="0"/>
              <a:t>7</a:t>
            </a:fld>
            <a:endParaRPr lang="en-US" dirty="0"/>
          </a:p>
        </p:txBody>
      </p:sp>
    </p:spTree>
    <p:extLst>
      <p:ext uri="{BB962C8B-B14F-4D97-AF65-F5344CB8AC3E}">
        <p14:creationId xmlns:p14="http://schemas.microsoft.com/office/powerpoint/2010/main" val="5618090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7A7E-4FCE-4AF5-84C5-94C9D6C82EC3}" type="slidenum">
              <a:rPr lang="en-US" smtClean="0"/>
              <a:t>8</a:t>
            </a:fld>
            <a:endParaRPr lang="en-US" dirty="0"/>
          </a:p>
        </p:txBody>
      </p:sp>
    </p:spTree>
    <p:extLst>
      <p:ext uri="{BB962C8B-B14F-4D97-AF65-F5344CB8AC3E}">
        <p14:creationId xmlns:p14="http://schemas.microsoft.com/office/powerpoint/2010/main" val="1840088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7A7E-4FCE-4AF5-84C5-94C9D6C82EC3}" type="slidenum">
              <a:rPr lang="en-US" smtClean="0"/>
              <a:t>9</a:t>
            </a:fld>
            <a:endParaRPr lang="en-US" dirty="0"/>
          </a:p>
        </p:txBody>
      </p:sp>
    </p:spTree>
    <p:extLst>
      <p:ext uri="{BB962C8B-B14F-4D97-AF65-F5344CB8AC3E}">
        <p14:creationId xmlns:p14="http://schemas.microsoft.com/office/powerpoint/2010/main" val="1753774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3A7A7E-4FCE-4AF5-84C5-94C9D6C82EC3}" type="slidenum">
              <a:rPr lang="en-US" smtClean="0"/>
              <a:t>10</a:t>
            </a:fld>
            <a:endParaRPr lang="en-US" dirty="0"/>
          </a:p>
        </p:txBody>
      </p:sp>
    </p:spTree>
    <p:extLst>
      <p:ext uri="{BB962C8B-B14F-4D97-AF65-F5344CB8AC3E}">
        <p14:creationId xmlns:p14="http://schemas.microsoft.com/office/powerpoint/2010/main" val="1031935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latin typeface="Comic Sans MS" pitchFamily="66"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omic Sans MS"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2166089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D78E1B-2B81-4990-A2FD-1707C6160FC7}" type="datetimeFigureOut">
              <a:rPr lang="en-GB" smtClean="0"/>
              <a:t>15/09/2022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102451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3035352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3425061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514351" y="2063396"/>
            <a:ext cx="7796030" cy="33111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7C10A69-C0BC-4A5A-8FE4-5D0B5D0F11EE}" type="datetimeFigureOut">
              <a:rPr lang="en-US" smtClean="0"/>
              <a:t>9/15/2022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483692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4351" y="1723855"/>
            <a:ext cx="7796030" cy="2511835"/>
          </a:xfrm>
        </p:spPr>
        <p:txBody>
          <a:bodyPr anchor="b">
            <a:normAutofit/>
          </a:bodyPr>
          <a:lstStyle>
            <a:lvl1pPr algn="l">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514351" y="4247468"/>
            <a:ext cx="7796030" cy="1140644"/>
          </a:xfrm>
        </p:spPr>
        <p:txBody>
          <a:bodyPr anchor="t">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3DA4AAA-CF98-48DB-9517-D7ADD1FD1213}" type="datetimeFigureOut">
              <a:rPr lang="en-US" smtClean="0"/>
              <a:t>9/15/2022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96117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omic Sans MS" pitchFamily="66" charset="0"/>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omic Sans MS" pitchFamily="66"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2961434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1412776"/>
            <a:ext cx="8229600" cy="1143000"/>
          </a:xfrm>
        </p:spPr>
        <p:txBody>
          <a:bodyPr/>
          <a:lstStyle>
            <a:lvl1pPr>
              <a:defRPr>
                <a:solidFill>
                  <a:schemeClr val="bg1"/>
                </a:solidFill>
              </a:defRPr>
            </a:lvl1pPr>
          </a:lstStyle>
          <a:p>
            <a:r>
              <a:rPr lang="en-US" dirty="0" smtClean="0"/>
              <a:t>Click to edit Master title style</a:t>
            </a:r>
            <a:endParaRPr lang="en-GB" dirty="0"/>
          </a:p>
        </p:txBody>
      </p:sp>
      <p:sp>
        <p:nvSpPr>
          <p:cNvPr id="3" name="Content Placeholder 2"/>
          <p:cNvSpPr>
            <a:spLocks noGrp="1"/>
          </p:cNvSpPr>
          <p:nvPr>
            <p:ph idx="1"/>
          </p:nvPr>
        </p:nvSpPr>
        <p:spPr>
          <a:xfrm>
            <a:off x="457200" y="2636912"/>
            <a:ext cx="8229600" cy="348925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3205441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AD78E1B-2B81-4990-A2FD-1707C6160FC7}" type="datetimeFigureOut">
              <a:rPr lang="en-GB" smtClean="0"/>
              <a:t>15/09/2022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242808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EAD78E1B-2B81-4990-A2FD-1707C6160FC7}" type="datetimeFigureOut">
              <a:rPr lang="en-GB" smtClean="0"/>
              <a:t>15/09/2022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49264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EAD78E1B-2B81-4990-A2FD-1707C6160FC7}" type="datetimeFigureOut">
              <a:rPr lang="en-GB" smtClean="0"/>
              <a:t>15/09/2022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2762899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AD78E1B-2B81-4990-A2FD-1707C6160FC7}" type="datetimeFigureOut">
              <a:rPr lang="en-GB" smtClean="0"/>
              <a:t>15/09/2022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4246650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D78E1B-2B81-4990-A2FD-1707C6160FC7}" type="datetimeFigureOut">
              <a:rPr lang="en-GB" smtClean="0"/>
              <a:t>15/09/2022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2529989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AD78E1B-2B81-4990-A2FD-1707C6160FC7}" type="datetimeFigureOut">
              <a:rPr lang="en-GB" smtClean="0"/>
              <a:t>15/09/2022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C9CFD25-F5B7-48D4-ACD7-E2EE7C02618A}" type="slidenum">
              <a:rPr lang="en-GB" smtClean="0"/>
              <a:t>‹#›</a:t>
            </a:fld>
            <a:endParaRPr lang="en-GB"/>
          </a:p>
        </p:txBody>
      </p:sp>
    </p:spTree>
    <p:extLst>
      <p:ext uri="{BB962C8B-B14F-4D97-AF65-F5344CB8AC3E}">
        <p14:creationId xmlns:p14="http://schemas.microsoft.com/office/powerpoint/2010/main" val="16092839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457200" y="2276872"/>
            <a:ext cx="8229600" cy="3849291"/>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D78E1B-2B81-4990-A2FD-1707C6160FC7}" type="datetimeFigureOut">
              <a:rPr lang="en-GB" smtClean="0"/>
              <a:t>15/09/2022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9CFD25-F5B7-48D4-ACD7-E2EE7C02618A}" type="slidenum">
              <a:rPr lang="en-GB" smtClean="0"/>
              <a:t>‹#›</a:t>
            </a:fld>
            <a:endParaRPr lang="en-GB"/>
          </a:p>
        </p:txBody>
      </p:sp>
      <p:pic>
        <p:nvPicPr>
          <p:cNvPr id="1026" name="Picture 2" descr="http://www.discovery.kent.sch.uk/images/Summer%20Banner.png"/>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0"/>
            <a:ext cx="9107486" cy="22768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libertykentpublicartaward.co.uk/uploads/belinda/images/discovery.jpg"/>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7105500" y="4077072"/>
            <a:ext cx="200025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27575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Comic Sans MS" pitchFamily="66"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Comic Sans MS" pitchFamily="66"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Comic Sans MS" pitchFamily="66"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Comic Sans MS" pitchFamily="66"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Comic Sans MS" pitchFamily="66"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Comic Sans MS" pitchFamily="66"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8" Type="http://schemas.openxmlformats.org/officeDocument/2006/relationships/hyperlink" Target="mailto:hmeiners@discovery.kent.sch.uk" TargetMode="External"/><Relationship Id="rId3" Type="http://schemas.openxmlformats.org/officeDocument/2006/relationships/slideLayout" Target="../slideLayouts/slideLayout3.xml"/><Relationship Id="rId7" Type="http://schemas.openxmlformats.org/officeDocument/2006/relationships/hyperlink" Target="mailto:ringles@discovery.kent.sch.uk"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mailto:kstannard@discovery.kent.sch.uk" TargetMode="External"/><Relationship Id="rId5" Type="http://schemas.openxmlformats.org/officeDocument/2006/relationships/hyperlink" Target="mailto:office@discovery.kent.sch.uk" TargetMode="External"/><Relationship Id="rId4" Type="http://schemas.openxmlformats.org/officeDocument/2006/relationships/image" Target="../media/image23.wmf"/><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www.discovery.kent.sch.uk/curriculum/learning-updates/year-4-learning-updates/"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tmp"/><Relationship Id="rId5" Type="http://schemas.openxmlformats.org/officeDocument/2006/relationships/image" Target="../media/image6.tmp"/><Relationship Id="rId4" Type="http://schemas.openxmlformats.org/officeDocument/2006/relationships/hyperlink" Target="https://www.discovery.kent.sch.uk/year-groups/year-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diagramData" Target="../diagrams/data2.xml"/><Relationship Id="rId12" Type="http://schemas.openxmlformats.org/officeDocument/2006/relationships/hyperlink" Target="https://creativecommons.org/licenses/by-nc-nd/3.0/" TargetMode="Externa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hyperlink" Target="https://www.gotaukulele.com/2019/11/hricane-uk-23-concert-ukulele-review.html" TargetMode="External"/><Relationship Id="rId11" Type="http://schemas.microsoft.com/office/2007/relationships/diagramDrawing" Target="../diagrams/drawing2.xml"/><Relationship Id="rId5" Type="http://schemas.openxmlformats.org/officeDocument/2006/relationships/image" Target="../media/image13.JPG"/><Relationship Id="rId10" Type="http://schemas.openxmlformats.org/officeDocument/2006/relationships/diagramColors" Target="../diagrams/colors2.xml"/><Relationship Id="rId4" Type="http://schemas.openxmlformats.org/officeDocument/2006/relationships/notesSlide" Target="../notesSlides/notesSlide3.xml"/><Relationship Id="rId9"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17.png"/><Relationship Id="rId1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diagramQuickStyle" Target="../diagrams/quickStyle3.xml"/><Relationship Id="rId12" Type="http://schemas.openxmlformats.org/officeDocument/2006/relationships/image" Target="../media/image16.png"/><Relationship Id="rId17" Type="http://schemas.openxmlformats.org/officeDocument/2006/relationships/image" Target="../media/image21.png"/><Relationship Id="rId2" Type="http://schemas.openxmlformats.org/officeDocument/2006/relationships/audio" Target="../media/media8.m4a"/><Relationship Id="rId16" Type="http://schemas.openxmlformats.org/officeDocument/2006/relationships/image" Target="../media/image20.png"/><Relationship Id="rId1" Type="http://schemas.microsoft.com/office/2007/relationships/media" Target="../media/media8.m4a"/><Relationship Id="rId6" Type="http://schemas.openxmlformats.org/officeDocument/2006/relationships/diagramLayout" Target="../diagrams/layout3.xml"/><Relationship Id="rId11" Type="http://schemas.openxmlformats.org/officeDocument/2006/relationships/image" Target="../media/image15.png"/><Relationship Id="rId5" Type="http://schemas.openxmlformats.org/officeDocument/2006/relationships/diagramData" Target="../diagrams/data3.xm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notesSlide" Target="../notesSlides/notesSlide4.xml"/><Relationship Id="rId9" Type="http://schemas.microsoft.com/office/2007/relationships/diagramDrawing" Target="../diagrams/drawing3.xml"/><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normAutofit fontScale="90000"/>
          </a:bodyPr>
          <a:lstStyle/>
          <a:p>
            <a:r>
              <a:rPr lang="en-GB" dirty="0" smtClean="0">
                <a:solidFill>
                  <a:srgbClr val="FF0000"/>
                </a:solidFill>
              </a:rPr>
              <a:t>Expectations for Year 4 pupils.</a:t>
            </a:r>
            <a:endParaRPr lang="en-GB" dirty="0">
              <a:solidFill>
                <a:srgbClr val="FF0000"/>
              </a:solidFill>
            </a:endParaRPr>
          </a:p>
        </p:txBody>
      </p:sp>
      <p:sp>
        <p:nvSpPr>
          <p:cNvPr id="3" name="Content Placeholder 2"/>
          <p:cNvSpPr>
            <a:spLocks noGrp="1"/>
          </p:cNvSpPr>
          <p:nvPr>
            <p:ph idx="1"/>
          </p:nvPr>
        </p:nvSpPr>
        <p:spPr>
          <a:xfrm>
            <a:off x="28822" y="980728"/>
            <a:ext cx="9115178" cy="5877272"/>
          </a:xfrm>
        </p:spPr>
        <p:txBody>
          <a:bodyPr>
            <a:normAutofit fontScale="85000" lnSpcReduction="10000"/>
          </a:bodyPr>
          <a:lstStyle/>
          <a:p>
            <a:r>
              <a:rPr lang="en-GB" b="1" dirty="0" smtClean="0">
                <a:solidFill>
                  <a:schemeClr val="tx1"/>
                </a:solidFill>
              </a:rPr>
              <a:t>Greater independence </a:t>
            </a:r>
            <a:r>
              <a:rPr lang="en-GB" dirty="0" smtClean="0">
                <a:solidFill>
                  <a:schemeClr val="tx1"/>
                </a:solidFill>
              </a:rPr>
              <a:t>– working walls, class dictionaries.</a:t>
            </a:r>
          </a:p>
          <a:p>
            <a:r>
              <a:rPr lang="en-GB" b="1" dirty="0" smtClean="0">
                <a:solidFill>
                  <a:schemeClr val="tx1"/>
                </a:solidFill>
              </a:rPr>
              <a:t>Develop a greater sense of resilience and maturity</a:t>
            </a:r>
            <a:endParaRPr lang="en-GB" dirty="0" smtClean="0">
              <a:solidFill>
                <a:schemeClr val="tx1"/>
              </a:solidFill>
            </a:endParaRPr>
          </a:p>
          <a:p>
            <a:r>
              <a:rPr lang="en-GB" dirty="0" smtClean="0">
                <a:solidFill>
                  <a:schemeClr val="tx1"/>
                </a:solidFill>
              </a:rPr>
              <a:t>Always </a:t>
            </a:r>
            <a:r>
              <a:rPr lang="en-GB" dirty="0">
                <a:solidFill>
                  <a:schemeClr val="tx1"/>
                </a:solidFill>
              </a:rPr>
              <a:t>putting in 100% </a:t>
            </a:r>
            <a:r>
              <a:rPr lang="en-GB" dirty="0" smtClean="0">
                <a:solidFill>
                  <a:schemeClr val="tx1"/>
                </a:solidFill>
              </a:rPr>
              <a:t>effort.</a:t>
            </a:r>
          </a:p>
          <a:p>
            <a:r>
              <a:rPr lang="en-GB" dirty="0" smtClean="0">
                <a:solidFill>
                  <a:schemeClr val="tx1"/>
                </a:solidFill>
              </a:rPr>
              <a:t>High expectations of presentation and behaviour.</a:t>
            </a:r>
          </a:p>
          <a:p>
            <a:r>
              <a:rPr lang="en-US" dirty="0" smtClean="0">
                <a:solidFill>
                  <a:schemeClr val="tx1"/>
                </a:solidFill>
              </a:rPr>
              <a:t>Children are encouraged to bring a healthy snack at break time such as fruit, salad or vegetable based snacks.</a:t>
            </a:r>
            <a:endParaRPr lang="en-GB" dirty="0" smtClean="0">
              <a:solidFill>
                <a:schemeClr val="tx1"/>
              </a:solidFill>
            </a:endParaRPr>
          </a:p>
          <a:p>
            <a:r>
              <a:rPr lang="en-GB" dirty="0" smtClean="0">
                <a:solidFill>
                  <a:schemeClr val="tx1"/>
                </a:solidFill>
              </a:rPr>
              <a:t>Polite, kind and courteous behaviour – follow the school values of honesty, friendship, kindness, respect and perseverance.</a:t>
            </a:r>
          </a:p>
          <a:p>
            <a:r>
              <a:rPr lang="en-GB" dirty="0" smtClean="0">
                <a:solidFill>
                  <a:schemeClr val="tx1"/>
                </a:solidFill>
              </a:rPr>
              <a:t>Always smartly dressed in correct </a:t>
            </a:r>
          </a:p>
          <a:p>
            <a:pPr marL="0" indent="0">
              <a:buNone/>
            </a:pPr>
            <a:r>
              <a:rPr lang="en-GB" dirty="0" smtClean="0">
                <a:solidFill>
                  <a:schemeClr val="tx1"/>
                </a:solidFill>
              </a:rPr>
              <a:t>   uniform </a:t>
            </a:r>
            <a:r>
              <a:rPr lang="en-GB" dirty="0">
                <a:solidFill>
                  <a:schemeClr val="tx1"/>
                </a:solidFill>
              </a:rPr>
              <a:t>(</a:t>
            </a:r>
            <a:r>
              <a:rPr lang="en-GB" dirty="0" smtClean="0">
                <a:solidFill>
                  <a:schemeClr val="tx1"/>
                </a:solidFill>
              </a:rPr>
              <a:t>labelled please). This includes the correct PE kit. </a:t>
            </a:r>
            <a:endParaRPr lang="en-GB" dirty="0">
              <a:solidFill>
                <a:schemeClr val="tx1"/>
              </a:solidFill>
            </a:endParaRPr>
          </a:p>
          <a:p>
            <a:pPr marL="0" indent="0">
              <a:buNone/>
            </a:pPr>
            <a:endParaRPr lang="en-GB" dirty="0" smtClean="0">
              <a:solidFill>
                <a:schemeClr val="tx1"/>
              </a:solidFill>
            </a:endParaRPr>
          </a:p>
          <a:p>
            <a:pPr marL="0" indent="0">
              <a:buNone/>
            </a:pPr>
            <a:endParaRPr lang="en-GB" dirty="0" smtClean="0">
              <a:solidFill>
                <a:schemeClr val="tx1"/>
              </a:solidFill>
            </a:endParaRPr>
          </a:p>
          <a:p>
            <a:pPr marL="0" indent="0">
              <a:buNone/>
            </a:pPr>
            <a:endParaRPr lang="en-GB"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92344" y="675928"/>
            <a:ext cx="609600" cy="609600"/>
          </a:xfrm>
          <a:prstGeom prst="rect">
            <a:avLst/>
          </a:prstGeom>
        </p:spPr>
      </p:pic>
    </p:spTree>
    <p:extLst>
      <p:ext uri="{BB962C8B-B14F-4D97-AF65-F5344CB8AC3E}">
        <p14:creationId xmlns:p14="http://schemas.microsoft.com/office/powerpoint/2010/main" val="24506265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2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olin">
            <a:extLst>
              <a:ext uri="{FF2B5EF4-FFF2-40B4-BE49-F238E27FC236}">
                <a16:creationId xmlns:a16="http://schemas.microsoft.com/office/drawing/2014/main" id="{9B705401-F51B-4B01-9DD2-FC03D4F5DE9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389" t="22795" r="-1" b="14705"/>
          <a:stretch/>
        </p:blipFill>
        <p:spPr>
          <a:xfrm>
            <a:off x="15" y="0"/>
            <a:ext cx="9143985" cy="6857999"/>
          </a:xfrm>
          <a:prstGeom prst="rect">
            <a:avLst/>
          </a:prstGeom>
        </p:spPr>
      </p:pic>
      <p:sp>
        <p:nvSpPr>
          <p:cNvPr id="2" name="Title 1">
            <a:extLst>
              <a:ext uri="{FF2B5EF4-FFF2-40B4-BE49-F238E27FC236}">
                <a16:creationId xmlns:a16="http://schemas.microsoft.com/office/drawing/2014/main" id="{119C5523-8FCF-4E66-94E3-5F1C55AF7E22}"/>
              </a:ext>
            </a:extLst>
          </p:cNvPr>
          <p:cNvSpPr>
            <a:spLocks noGrp="1"/>
          </p:cNvSpPr>
          <p:nvPr>
            <p:ph type="title"/>
          </p:nvPr>
        </p:nvSpPr>
        <p:spPr>
          <a:xfrm rot="21420000">
            <a:off x="129487" y="4101855"/>
            <a:ext cx="3723377" cy="937550"/>
          </a:xfrm>
        </p:spPr>
        <p:txBody>
          <a:bodyPr vert="horz" lIns="68580" tIns="34290" rIns="68580" bIns="34290" rtlCol="0" anchor="b">
            <a:normAutofit fontScale="90000"/>
          </a:bodyPr>
          <a:lstStyle/>
          <a:p>
            <a:pPr algn="r"/>
            <a:r>
              <a:rPr lang="en-US" sz="1950" dirty="0">
                <a:solidFill>
                  <a:schemeClr val="bg1"/>
                </a:solidFill>
              </a:rPr>
              <a:t>FOR FURTHER INFORMATION ABOUT INDIVIDUAL OR GROUP MUSIC LESSONS, PLEASE CONTACT </a:t>
            </a:r>
            <a:r>
              <a:rPr lang="en-US" sz="1950" dirty="0" err="1">
                <a:solidFill>
                  <a:schemeClr val="bg1"/>
                </a:solidFill>
              </a:rPr>
              <a:t>Mrs</a:t>
            </a:r>
            <a:r>
              <a:rPr lang="en-US" sz="1950" dirty="0">
                <a:solidFill>
                  <a:schemeClr val="bg1"/>
                </a:solidFill>
              </a:rPr>
              <a:t> </a:t>
            </a:r>
            <a:r>
              <a:rPr lang="en-US" sz="1950" dirty="0" smtClean="0">
                <a:solidFill>
                  <a:schemeClr val="bg1"/>
                </a:solidFill>
              </a:rPr>
              <a:t>Wilce-</a:t>
            </a:r>
            <a:r>
              <a:rPr lang="en-US" sz="1950" dirty="0" err="1">
                <a:solidFill>
                  <a:schemeClr val="bg1"/>
                </a:solidFill>
              </a:rPr>
              <a:t>C</a:t>
            </a:r>
            <a:r>
              <a:rPr lang="en-US" sz="1950" dirty="0" err="1" smtClean="0">
                <a:solidFill>
                  <a:schemeClr val="bg1"/>
                </a:solidFill>
              </a:rPr>
              <a:t>ordner</a:t>
            </a:r>
            <a:r>
              <a:rPr lang="en-US" sz="1950" dirty="0">
                <a:solidFill>
                  <a:schemeClr val="bg1"/>
                </a:solidFill>
              </a:rPr>
              <a:t>, </a:t>
            </a:r>
            <a:r>
              <a:rPr lang="en-US" sz="1950" dirty="0" smtClean="0">
                <a:solidFill>
                  <a:schemeClr val="bg1"/>
                </a:solidFill>
              </a:rPr>
              <a:t/>
            </a:r>
            <a:br>
              <a:rPr lang="en-US" sz="1950" dirty="0" smtClean="0">
                <a:solidFill>
                  <a:schemeClr val="bg1"/>
                </a:solidFill>
              </a:rPr>
            </a:br>
            <a:r>
              <a:rPr lang="en-US" sz="1950" dirty="0" smtClean="0">
                <a:solidFill>
                  <a:schemeClr val="bg1"/>
                </a:solidFill>
              </a:rPr>
              <a:t>Assistant </a:t>
            </a:r>
            <a:r>
              <a:rPr lang="en-US" sz="1950" dirty="0" err="1">
                <a:solidFill>
                  <a:schemeClr val="bg1"/>
                </a:solidFill>
              </a:rPr>
              <a:t>H</a:t>
            </a:r>
            <a:r>
              <a:rPr lang="en-US" sz="1950" dirty="0" err="1" smtClean="0">
                <a:solidFill>
                  <a:schemeClr val="bg1"/>
                </a:solidFill>
              </a:rPr>
              <a:t>eadteacher</a:t>
            </a:r>
            <a:r>
              <a:rPr lang="en-US" sz="1950" dirty="0" smtClean="0">
                <a:solidFill>
                  <a:schemeClr val="bg1"/>
                </a:solidFill>
              </a:rPr>
              <a:t> </a:t>
            </a:r>
            <a:r>
              <a:rPr lang="en-US" sz="1950" dirty="0">
                <a:solidFill>
                  <a:schemeClr val="bg1"/>
                </a:solidFill>
              </a:rPr>
              <a:t>for ks2.</a:t>
            </a:r>
          </a:p>
        </p:txBody>
      </p:sp>
      <p:sp>
        <p:nvSpPr>
          <p:cNvPr id="3" name="Text Placeholder 2">
            <a:extLst>
              <a:ext uri="{FF2B5EF4-FFF2-40B4-BE49-F238E27FC236}">
                <a16:creationId xmlns:a16="http://schemas.microsoft.com/office/drawing/2014/main" id="{FA0D05F2-F0CA-4B61-B2F8-4908C04DD8E1}"/>
              </a:ext>
            </a:extLst>
          </p:cNvPr>
          <p:cNvSpPr>
            <a:spLocks noGrp="1"/>
          </p:cNvSpPr>
          <p:nvPr>
            <p:ph type="body" sz="half" idx="2"/>
          </p:nvPr>
        </p:nvSpPr>
        <p:spPr>
          <a:xfrm rot="21420000">
            <a:off x="402730" y="5108563"/>
            <a:ext cx="3654897" cy="370622"/>
          </a:xfrm>
        </p:spPr>
        <p:txBody>
          <a:bodyPr vert="horz" lIns="68580" tIns="34290" rIns="68580" bIns="34290" rtlCol="0" anchor="t">
            <a:normAutofit lnSpcReduction="10000"/>
          </a:bodyPr>
          <a:lstStyle/>
          <a:p>
            <a:pPr algn="r">
              <a:lnSpc>
                <a:spcPct val="110000"/>
              </a:lnSpc>
            </a:pPr>
            <a:r>
              <a:rPr lang="en-US" sz="1950" dirty="0"/>
              <a:t>jwilce@discovery.kent.sch.uk</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80312" y="5269773"/>
            <a:ext cx="609600" cy="609600"/>
          </a:xfrm>
          <a:prstGeom prst="rect">
            <a:avLst/>
          </a:prstGeom>
        </p:spPr>
      </p:pic>
    </p:spTree>
    <p:extLst>
      <p:ext uri="{BB962C8B-B14F-4D97-AF65-F5344CB8AC3E}">
        <p14:creationId xmlns:p14="http://schemas.microsoft.com/office/powerpoint/2010/main" val="4067507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9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2" descr="C:\Users\Homework\AppData\Local\Microsoft\Windows\Temporary Internet Files\Content.IE5\WDCWAPRZ\MC90038939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2656"/>
            <a:ext cx="2776719" cy="345638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774305" y="116632"/>
            <a:ext cx="6369695" cy="6858000"/>
          </a:xfrm>
        </p:spPr>
        <p:txBody>
          <a:bodyPr>
            <a:noAutofit/>
          </a:bodyPr>
          <a:lstStyle/>
          <a:p>
            <a:pPr marL="0" indent="0" algn="ctr">
              <a:buNone/>
            </a:pPr>
            <a:r>
              <a:rPr lang="en-GB" b="1" dirty="0" smtClean="0">
                <a:solidFill>
                  <a:srgbClr val="FF0000"/>
                </a:solidFill>
              </a:rPr>
              <a:t>Open Door</a:t>
            </a:r>
          </a:p>
          <a:p>
            <a:endParaRPr lang="en-GB" sz="1050" b="1" dirty="0">
              <a:solidFill>
                <a:srgbClr val="FF0000"/>
              </a:solidFill>
            </a:endParaRPr>
          </a:p>
          <a:p>
            <a:r>
              <a:rPr lang="en-GB" sz="2000" b="1" dirty="0" smtClean="0">
                <a:solidFill>
                  <a:schemeClr val="tx1"/>
                </a:solidFill>
              </a:rPr>
              <a:t>Telephone 01732 847000 </a:t>
            </a:r>
          </a:p>
          <a:p>
            <a:r>
              <a:rPr lang="en-GB" sz="2000" b="1" dirty="0" smtClean="0">
                <a:solidFill>
                  <a:schemeClr val="tx1"/>
                </a:solidFill>
              </a:rPr>
              <a:t>Email office – change of pick up, appointments, absence.</a:t>
            </a:r>
          </a:p>
          <a:p>
            <a:r>
              <a:rPr lang="en-GB" sz="2000" b="1" dirty="0" smtClean="0">
                <a:solidFill>
                  <a:schemeClr val="tx1"/>
                </a:solidFill>
                <a:hlinkClick r:id="rId5"/>
              </a:rPr>
              <a:t>office@discovery.kent.sch.uk</a:t>
            </a:r>
            <a:endParaRPr lang="en-GB" sz="2000" b="1" dirty="0" smtClean="0">
              <a:solidFill>
                <a:schemeClr val="tx1"/>
              </a:solidFill>
            </a:endParaRPr>
          </a:p>
          <a:p>
            <a:endParaRPr lang="en-US" sz="2000" b="1" dirty="0">
              <a:solidFill>
                <a:schemeClr val="tx1"/>
              </a:solidFill>
            </a:endParaRPr>
          </a:p>
          <a:p>
            <a:pPr algn="just"/>
            <a:r>
              <a:rPr lang="en-GB" sz="2000" dirty="0" smtClean="0">
                <a:solidFill>
                  <a:schemeClr val="tx1"/>
                </a:solidFill>
              </a:rPr>
              <a:t>You </a:t>
            </a:r>
            <a:r>
              <a:rPr lang="en-GB" sz="2000" dirty="0">
                <a:solidFill>
                  <a:schemeClr val="tx1"/>
                </a:solidFill>
              </a:rPr>
              <a:t>can email your class teacher </a:t>
            </a:r>
            <a:r>
              <a:rPr lang="en-GB" sz="2000" dirty="0" smtClean="0">
                <a:solidFill>
                  <a:schemeClr val="tx1"/>
                </a:solidFill>
              </a:rPr>
              <a:t>and staff </a:t>
            </a:r>
            <a:r>
              <a:rPr lang="en-GB" sz="2000" dirty="0">
                <a:solidFill>
                  <a:schemeClr val="tx1"/>
                </a:solidFill>
              </a:rPr>
              <a:t>will respond to e-mails within 48 </a:t>
            </a:r>
            <a:r>
              <a:rPr lang="en-GB" sz="2000" dirty="0" smtClean="0">
                <a:solidFill>
                  <a:schemeClr val="tx1"/>
                </a:solidFill>
              </a:rPr>
              <a:t>hours between the hours of 7:30am – 5pm. </a:t>
            </a:r>
            <a:r>
              <a:rPr lang="en-GB" sz="2000" dirty="0">
                <a:solidFill>
                  <a:schemeClr val="tx1"/>
                </a:solidFill>
              </a:rPr>
              <a:t>If the email appears to </a:t>
            </a:r>
            <a:r>
              <a:rPr lang="en-GB" sz="2000" dirty="0" smtClean="0">
                <a:solidFill>
                  <a:schemeClr val="tx1"/>
                </a:solidFill>
              </a:rPr>
              <a:t>be of </a:t>
            </a:r>
            <a:r>
              <a:rPr lang="en-GB" sz="2000" dirty="0">
                <a:solidFill>
                  <a:schemeClr val="tx1"/>
                </a:solidFill>
              </a:rPr>
              <a:t>a complex </a:t>
            </a:r>
            <a:r>
              <a:rPr lang="en-GB" sz="2000" dirty="0" smtClean="0">
                <a:solidFill>
                  <a:schemeClr val="tx1"/>
                </a:solidFill>
              </a:rPr>
              <a:t>nature, </a:t>
            </a:r>
            <a:r>
              <a:rPr lang="en-GB" sz="2000" dirty="0">
                <a:solidFill>
                  <a:schemeClr val="tx1"/>
                </a:solidFill>
              </a:rPr>
              <a:t>we will invite you to come into school and meet with </a:t>
            </a:r>
            <a:r>
              <a:rPr lang="en-GB" sz="2000" dirty="0" smtClean="0">
                <a:solidFill>
                  <a:schemeClr val="tx1"/>
                </a:solidFill>
              </a:rPr>
              <a:t>us if appropriate. </a:t>
            </a:r>
            <a:endParaRPr lang="en-GB" sz="2000" dirty="0">
              <a:solidFill>
                <a:schemeClr val="tx1"/>
              </a:solidFill>
            </a:endParaRPr>
          </a:p>
          <a:p>
            <a:pPr algn="just"/>
            <a:r>
              <a:rPr lang="en-GB" sz="2000" dirty="0" smtClean="0">
                <a:solidFill>
                  <a:schemeClr val="tx1"/>
                </a:solidFill>
              </a:rPr>
              <a:t>Class teacher emails:</a:t>
            </a:r>
            <a:endParaRPr lang="en-GB" sz="2000" dirty="0">
              <a:solidFill>
                <a:schemeClr val="tx1"/>
              </a:solidFill>
            </a:endParaRPr>
          </a:p>
          <a:p>
            <a:pPr marL="0" indent="0" algn="just">
              <a:buNone/>
            </a:pPr>
            <a:r>
              <a:rPr lang="en-GB" sz="2000" dirty="0">
                <a:solidFill>
                  <a:schemeClr val="tx1"/>
                </a:solidFill>
                <a:hlinkClick r:id="rId6"/>
              </a:rPr>
              <a:t>kstannard@discovery.kent.sch.uk</a:t>
            </a:r>
            <a:r>
              <a:rPr lang="en-GB" sz="2000" dirty="0">
                <a:solidFill>
                  <a:schemeClr val="tx1"/>
                </a:solidFill>
              </a:rPr>
              <a:t> </a:t>
            </a:r>
            <a:r>
              <a:rPr lang="en-GB" sz="2000" b="1" dirty="0">
                <a:solidFill>
                  <a:schemeClr val="tx1"/>
                </a:solidFill>
              </a:rPr>
              <a:t>(Year 4 Leader)</a:t>
            </a:r>
          </a:p>
          <a:p>
            <a:pPr marL="0" indent="0" algn="just">
              <a:buNone/>
            </a:pPr>
            <a:r>
              <a:rPr lang="en-GB" sz="2000" dirty="0" smtClean="0">
                <a:solidFill>
                  <a:schemeClr val="tx1"/>
                </a:solidFill>
                <a:hlinkClick r:id="rId7"/>
              </a:rPr>
              <a:t>arose@discovery.kent.sch.uk</a:t>
            </a:r>
          </a:p>
          <a:p>
            <a:pPr marL="0" indent="0" algn="just">
              <a:buNone/>
            </a:pPr>
            <a:r>
              <a:rPr lang="en-GB" sz="2000" dirty="0" smtClean="0">
                <a:solidFill>
                  <a:schemeClr val="tx1"/>
                </a:solidFill>
                <a:hlinkClick r:id="rId7"/>
              </a:rPr>
              <a:t>ringles@discovery.kent.sch.uk</a:t>
            </a:r>
            <a:endParaRPr lang="en-GB" sz="2000" dirty="0">
              <a:solidFill>
                <a:schemeClr val="tx1"/>
              </a:solidFill>
            </a:endParaRPr>
          </a:p>
          <a:p>
            <a:pPr marL="0" indent="0" algn="just">
              <a:buNone/>
            </a:pPr>
            <a:r>
              <a:rPr lang="en-GB" sz="2000" dirty="0">
                <a:solidFill>
                  <a:schemeClr val="tx1"/>
                </a:solidFill>
                <a:hlinkClick r:id="rId8"/>
              </a:rPr>
              <a:t>hmeiners@discovery.kent.sch.uk</a:t>
            </a:r>
            <a:endParaRPr lang="en-GB" sz="2000" dirty="0">
              <a:solidFill>
                <a:schemeClr val="tx1"/>
              </a:solidFill>
            </a:endParaRPr>
          </a:p>
          <a:p>
            <a:pPr algn="just"/>
            <a:endParaRPr lang="en-GB" sz="2000" dirty="0">
              <a:solidFill>
                <a:schemeClr val="tx1"/>
              </a:solidFill>
            </a:endParaRPr>
          </a:p>
          <a:p>
            <a:pPr marL="0" indent="0">
              <a:buNone/>
            </a:pPr>
            <a:endParaRPr lang="en-GB" sz="2000" b="1" dirty="0" smtClean="0">
              <a:solidFill>
                <a:schemeClr val="tx1"/>
              </a:solidFill>
            </a:endParaRPr>
          </a:p>
          <a:p>
            <a:pPr marL="0" indent="0">
              <a:buNone/>
            </a:pPr>
            <a:endParaRPr lang="en-GB" sz="2000" b="1" dirty="0">
              <a:solidFill>
                <a:schemeClr val="tx1"/>
              </a:solidFill>
            </a:endParaRPr>
          </a:p>
          <a:p>
            <a:pPr marL="0" indent="0">
              <a:buNone/>
            </a:pPr>
            <a:endParaRPr lang="en-GB" sz="2000" b="1" dirty="0">
              <a:solidFill>
                <a:schemeClr val="tx1"/>
              </a:solidFill>
            </a:endParaRPr>
          </a:p>
          <a:p>
            <a:pPr marL="0" indent="0">
              <a:buNone/>
            </a:pPr>
            <a:r>
              <a:rPr lang="en-GB" sz="800" b="1" dirty="0">
                <a:solidFill>
                  <a:srgbClr val="FF0000"/>
                </a:solidFill>
                <a:latin typeface="Comic Sans MS" pitchFamily="66" charset="0"/>
              </a:rPr>
              <a:t/>
            </a:r>
            <a:br>
              <a:rPr lang="en-GB" sz="800" b="1" dirty="0">
                <a:solidFill>
                  <a:srgbClr val="FF0000"/>
                </a:solidFill>
                <a:latin typeface="Comic Sans MS" pitchFamily="66" charset="0"/>
              </a:rPr>
            </a:br>
            <a:endParaRPr lang="en-GB" sz="800" dirty="0">
              <a:solidFill>
                <a:srgbClr val="FF0000"/>
              </a:solidFill>
              <a:latin typeface="Comic Sans MS" pitchFamily="66"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028384" y="5949280"/>
            <a:ext cx="609600" cy="609600"/>
          </a:xfrm>
          <a:prstGeom prst="rect">
            <a:avLst/>
          </a:prstGeom>
        </p:spPr>
      </p:pic>
    </p:spTree>
    <p:extLst>
      <p:ext uri="{BB962C8B-B14F-4D97-AF65-F5344CB8AC3E}">
        <p14:creationId xmlns:p14="http://schemas.microsoft.com/office/powerpoint/2010/main" val="19668514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88640"/>
            <a:ext cx="8229600" cy="1143000"/>
          </a:xfrm>
        </p:spPr>
        <p:txBody>
          <a:bodyPr/>
          <a:lstStyle/>
          <a:p>
            <a:r>
              <a:rPr lang="en-GB" b="1" dirty="0" smtClean="0">
                <a:solidFill>
                  <a:schemeClr val="tx1"/>
                </a:solidFill>
              </a:rPr>
              <a:t>Pick-up </a:t>
            </a:r>
            <a:endParaRPr lang="en-GB" b="1" dirty="0">
              <a:solidFill>
                <a:schemeClr val="tx1"/>
              </a:solidFill>
            </a:endParaRPr>
          </a:p>
        </p:txBody>
      </p:sp>
      <p:sp>
        <p:nvSpPr>
          <p:cNvPr id="5" name="Content Placeholder 4"/>
          <p:cNvSpPr>
            <a:spLocks noGrp="1"/>
          </p:cNvSpPr>
          <p:nvPr>
            <p:ph idx="1"/>
          </p:nvPr>
        </p:nvSpPr>
        <p:spPr>
          <a:xfrm>
            <a:off x="395536" y="1635142"/>
            <a:ext cx="8640960" cy="5034218"/>
          </a:xfrm>
        </p:spPr>
        <p:txBody>
          <a:bodyPr>
            <a:normAutofit/>
          </a:bodyPr>
          <a:lstStyle/>
          <a:p>
            <a:r>
              <a:rPr lang="en-US" dirty="0" smtClean="0">
                <a:solidFill>
                  <a:schemeClr val="tx1"/>
                </a:solidFill>
              </a:rPr>
              <a:t>Some children in Year 4 may need to walk home with older siblings in Year 5 and 6. If this is the case, you will need to email your wishes in advance to your child’s class teacher. They will then need to discuss the arrangements with you before agreeing. </a:t>
            </a:r>
          </a:p>
          <a:p>
            <a:pPr marL="0" indent="0">
              <a:buNone/>
            </a:pPr>
            <a:endParaRPr lang="en-US" dirty="0" smtClean="0">
              <a:solidFill>
                <a:schemeClr val="tx1"/>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57875" y="5805264"/>
            <a:ext cx="609600" cy="609600"/>
          </a:xfrm>
          <a:prstGeom prst="rect">
            <a:avLst/>
          </a:prstGeom>
        </p:spPr>
      </p:pic>
    </p:spTree>
    <p:extLst>
      <p:ext uri="{BB962C8B-B14F-4D97-AF65-F5344CB8AC3E}">
        <p14:creationId xmlns:p14="http://schemas.microsoft.com/office/powerpoint/2010/main" val="16983522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143000"/>
          </a:xfrm>
        </p:spPr>
        <p:txBody>
          <a:bodyPr>
            <a:normAutofit fontScale="90000"/>
          </a:bodyPr>
          <a:lstStyle/>
          <a:p>
            <a:r>
              <a:rPr lang="en-US" dirty="0" smtClean="0">
                <a:solidFill>
                  <a:schemeClr val="tx1"/>
                </a:solidFill>
              </a:rPr>
              <a:t>Our aim – to have all children issued with a pen </a:t>
            </a:r>
            <a:r>
              <a:rPr lang="en-US" dirty="0" err="1" smtClean="0">
                <a:solidFill>
                  <a:schemeClr val="tx1"/>
                </a:solidFill>
              </a:rPr>
              <a:t>licence</a:t>
            </a:r>
            <a:r>
              <a:rPr lang="en-US" dirty="0" smtClean="0">
                <a:solidFill>
                  <a:schemeClr val="tx1"/>
                </a:solidFill>
              </a:rPr>
              <a:t> by the end of Year 4. </a:t>
            </a:r>
            <a:endParaRPr lang="en-GB" dirty="0">
              <a:solidFill>
                <a:schemeClr val="tx1"/>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1091" y="2644499"/>
            <a:ext cx="4725144" cy="3543858"/>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127949" y="2662542"/>
            <a:ext cx="4704523" cy="3528392"/>
          </a:xfrm>
          <a:prstGeom prst="rect">
            <a:avLst/>
          </a:prstGeom>
        </p:spPr>
      </p:pic>
      <p:pic>
        <p:nvPicPr>
          <p:cNvPr id="3" name="Pen licen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67410" y="5987752"/>
            <a:ext cx="609600" cy="609600"/>
          </a:xfrm>
          <a:prstGeom prst="rect">
            <a:avLst/>
          </a:prstGeom>
        </p:spPr>
      </p:pic>
    </p:spTree>
    <p:extLst>
      <p:ext uri="{BB962C8B-B14F-4D97-AF65-F5344CB8AC3E}">
        <p14:creationId xmlns:p14="http://schemas.microsoft.com/office/powerpoint/2010/main" val="31074961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6632"/>
            <a:ext cx="8229600" cy="1143000"/>
          </a:xfrm>
        </p:spPr>
        <p:txBody>
          <a:bodyPr/>
          <a:lstStyle/>
          <a:p>
            <a:r>
              <a:rPr lang="en-GB" dirty="0" smtClean="0">
                <a:solidFill>
                  <a:srgbClr val="FF0000"/>
                </a:solidFill>
              </a:rPr>
              <a:t>Rewards and Sanctions</a:t>
            </a:r>
            <a:endParaRPr lang="en-GB" dirty="0">
              <a:solidFill>
                <a:srgbClr val="FF0000"/>
              </a:solidFill>
            </a:endParaRPr>
          </a:p>
        </p:txBody>
      </p:sp>
      <p:sp>
        <p:nvSpPr>
          <p:cNvPr id="3" name="Content Placeholder 2"/>
          <p:cNvSpPr>
            <a:spLocks noGrp="1"/>
          </p:cNvSpPr>
          <p:nvPr>
            <p:ph idx="1"/>
          </p:nvPr>
        </p:nvSpPr>
        <p:spPr>
          <a:xfrm>
            <a:off x="179512" y="980728"/>
            <a:ext cx="8712968" cy="5760640"/>
          </a:xfrm>
        </p:spPr>
        <p:txBody>
          <a:bodyPr>
            <a:normAutofit fontScale="92500" lnSpcReduction="10000"/>
          </a:bodyPr>
          <a:lstStyle/>
          <a:p>
            <a:r>
              <a:rPr lang="en-GB" b="1" dirty="0" smtClean="0">
                <a:solidFill>
                  <a:schemeClr val="tx1"/>
                </a:solidFill>
              </a:rPr>
              <a:t>Rewards</a:t>
            </a:r>
          </a:p>
          <a:p>
            <a:pPr lvl="1"/>
            <a:r>
              <a:rPr lang="en-GB" dirty="0" smtClean="0">
                <a:solidFill>
                  <a:schemeClr val="tx1"/>
                </a:solidFill>
              </a:rPr>
              <a:t>Stickers, house points, postcards of praise, behaviour ladder, star of the week, head teacher awards, deputy head awards, excellence awards, and share good work with other classes and staff.</a:t>
            </a:r>
          </a:p>
          <a:p>
            <a:pPr lvl="1"/>
            <a:r>
              <a:rPr lang="en-US" dirty="0" smtClean="0">
                <a:solidFill>
                  <a:schemeClr val="tx1"/>
                </a:solidFill>
              </a:rPr>
              <a:t>Reward time earnt.</a:t>
            </a:r>
            <a:endParaRPr lang="en-GB" dirty="0" smtClean="0">
              <a:solidFill>
                <a:schemeClr val="tx1"/>
              </a:solidFill>
            </a:endParaRPr>
          </a:p>
          <a:p>
            <a:pPr marL="457200" lvl="1" indent="0">
              <a:buNone/>
            </a:pPr>
            <a:endParaRPr lang="en-GB" dirty="0">
              <a:solidFill>
                <a:schemeClr val="tx1"/>
              </a:solidFill>
            </a:endParaRPr>
          </a:p>
          <a:p>
            <a:r>
              <a:rPr lang="en-GB" b="1" dirty="0" smtClean="0">
                <a:solidFill>
                  <a:schemeClr val="tx1"/>
                </a:solidFill>
              </a:rPr>
              <a:t>Sanctions</a:t>
            </a:r>
          </a:p>
          <a:p>
            <a:pPr lvl="1"/>
            <a:r>
              <a:rPr lang="en-GB" dirty="0" smtClean="0">
                <a:solidFill>
                  <a:schemeClr val="tx1"/>
                </a:solidFill>
              </a:rPr>
              <a:t>warnings, isolated learning within class or within the year group, missed minutes from playtimes.</a:t>
            </a:r>
          </a:p>
          <a:p>
            <a:pPr lvl="1"/>
            <a:r>
              <a:rPr lang="en-GB" dirty="0" smtClean="0">
                <a:solidFill>
                  <a:schemeClr val="tx1"/>
                </a:solidFill>
              </a:rPr>
              <a:t>Sent to Year Group Leader or members of the SLT as set out in the behaviour policy.</a:t>
            </a:r>
          </a:p>
          <a:p>
            <a:pPr lvl="1"/>
            <a:r>
              <a:rPr lang="en-GB" dirty="0" smtClean="0">
                <a:solidFill>
                  <a:schemeClr val="tx1"/>
                </a:solidFill>
              </a:rPr>
              <a:t>Parents informed as appropriate.</a:t>
            </a:r>
            <a:endParaRPr lang="en-GB" dirty="0">
              <a:solidFill>
                <a:schemeClr val="tx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12360" y="5805264"/>
            <a:ext cx="609600" cy="609600"/>
          </a:xfrm>
          <a:prstGeom prst="rect">
            <a:avLst/>
          </a:prstGeom>
        </p:spPr>
      </p:pic>
    </p:spTree>
    <p:extLst>
      <p:ext uri="{BB962C8B-B14F-4D97-AF65-F5344CB8AC3E}">
        <p14:creationId xmlns:p14="http://schemas.microsoft.com/office/powerpoint/2010/main" val="1281090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0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116632"/>
            <a:ext cx="8568952" cy="6624736"/>
          </a:xfrm>
        </p:spPr>
        <p:txBody>
          <a:bodyPr>
            <a:noAutofit/>
          </a:bodyPr>
          <a:lstStyle/>
          <a:p>
            <a:r>
              <a:rPr lang="en-GB" sz="3600" i="1" dirty="0" smtClean="0">
                <a:solidFill>
                  <a:srgbClr val="FF0000"/>
                </a:solidFill>
              </a:rPr>
              <a:t>Term 1 and 2</a:t>
            </a:r>
            <a:r>
              <a:rPr lang="en-GB" sz="3600" dirty="0" smtClean="0">
                <a:solidFill>
                  <a:srgbClr val="FF0000"/>
                </a:solidFill>
              </a:rPr>
              <a:t/>
            </a:r>
            <a:br>
              <a:rPr lang="en-GB" sz="3600" dirty="0" smtClean="0">
                <a:solidFill>
                  <a:srgbClr val="FF0000"/>
                </a:solidFill>
              </a:rPr>
            </a:br>
            <a:r>
              <a:rPr lang="en-GB" sz="3600" dirty="0" smtClean="0">
                <a:solidFill>
                  <a:schemeClr val="tx1"/>
                </a:solidFill>
              </a:rPr>
              <a:t>What did the Romans bring to Britain?</a:t>
            </a:r>
            <a:r>
              <a:rPr lang="en-GB" sz="3600" dirty="0" smtClean="0">
                <a:solidFill>
                  <a:srgbClr val="FF0000"/>
                </a:solidFill>
              </a:rPr>
              <a:t/>
            </a:r>
            <a:br>
              <a:rPr lang="en-GB" sz="3600" dirty="0" smtClean="0">
                <a:solidFill>
                  <a:srgbClr val="FF0000"/>
                </a:solidFill>
              </a:rPr>
            </a:br>
            <a:r>
              <a:rPr lang="en-GB" sz="2000" i="1" dirty="0" smtClean="0">
                <a:solidFill>
                  <a:schemeClr val="tx1"/>
                </a:solidFill>
              </a:rPr>
              <a:t>Enrichment opportunity: cooking outdoors, Roman Britain trip TBC</a:t>
            </a:r>
            <a:br>
              <a:rPr lang="en-GB" sz="2000" i="1" dirty="0" smtClean="0">
                <a:solidFill>
                  <a:schemeClr val="tx1"/>
                </a:solidFill>
              </a:rPr>
            </a:br>
            <a:r>
              <a:rPr lang="en-GB" sz="3600" dirty="0" smtClean="0">
                <a:solidFill>
                  <a:srgbClr val="FF0000"/>
                </a:solidFill>
              </a:rPr>
              <a:t/>
            </a:r>
            <a:br>
              <a:rPr lang="en-GB" sz="3600" dirty="0" smtClean="0">
                <a:solidFill>
                  <a:srgbClr val="FF0000"/>
                </a:solidFill>
              </a:rPr>
            </a:br>
            <a:r>
              <a:rPr lang="en-GB" sz="3600" i="1" dirty="0" smtClean="0">
                <a:solidFill>
                  <a:srgbClr val="FF0000"/>
                </a:solidFill>
              </a:rPr>
              <a:t>Term 3 and 4</a:t>
            </a:r>
            <a:r>
              <a:rPr lang="en-GB" sz="3600" dirty="0" smtClean="0">
                <a:solidFill>
                  <a:srgbClr val="FF0000"/>
                </a:solidFill>
              </a:rPr>
              <a:t/>
            </a:r>
            <a:br>
              <a:rPr lang="en-GB" sz="3600" dirty="0" smtClean="0">
                <a:solidFill>
                  <a:srgbClr val="FF0000"/>
                </a:solidFill>
              </a:rPr>
            </a:br>
            <a:r>
              <a:rPr lang="en-GB" sz="3200" dirty="0" smtClean="0">
                <a:solidFill>
                  <a:schemeClr val="tx1"/>
                </a:solidFill>
              </a:rPr>
              <a:t>What makes our world wonderful?</a:t>
            </a:r>
            <a:br>
              <a:rPr lang="en-GB" sz="3200" dirty="0" smtClean="0">
                <a:solidFill>
                  <a:schemeClr val="tx1"/>
                </a:solidFill>
              </a:rPr>
            </a:br>
            <a:r>
              <a:rPr lang="en-GB" sz="2000" i="1" dirty="0">
                <a:solidFill>
                  <a:schemeClr val="tx1"/>
                </a:solidFill>
              </a:rPr>
              <a:t>Enrichment opportunity</a:t>
            </a:r>
            <a:r>
              <a:rPr lang="en-GB" sz="2000" i="1" dirty="0" smtClean="0">
                <a:solidFill>
                  <a:schemeClr val="tx1"/>
                </a:solidFill>
              </a:rPr>
              <a:t>: outdoor learning activity</a:t>
            </a:r>
            <a:r>
              <a:rPr lang="en-GB" sz="3200" i="1" dirty="0">
                <a:solidFill>
                  <a:schemeClr val="tx1"/>
                </a:solidFill>
              </a:rPr>
              <a:t/>
            </a:r>
            <a:br>
              <a:rPr lang="en-GB" sz="3200" i="1" dirty="0">
                <a:solidFill>
                  <a:schemeClr val="tx1"/>
                </a:solidFill>
              </a:rPr>
            </a:br>
            <a:r>
              <a:rPr lang="en-GB" sz="3600" dirty="0" smtClean="0">
                <a:solidFill>
                  <a:srgbClr val="FF0000"/>
                </a:solidFill>
              </a:rPr>
              <a:t/>
            </a:r>
            <a:br>
              <a:rPr lang="en-GB" sz="3600" dirty="0" smtClean="0">
                <a:solidFill>
                  <a:srgbClr val="FF0000"/>
                </a:solidFill>
              </a:rPr>
            </a:br>
            <a:r>
              <a:rPr lang="en-GB" sz="3600" i="1" dirty="0" smtClean="0">
                <a:solidFill>
                  <a:srgbClr val="FF0000"/>
                </a:solidFill>
              </a:rPr>
              <a:t>Term 5 and 6</a:t>
            </a:r>
            <a:r>
              <a:rPr lang="en-GB" sz="3600" dirty="0" smtClean="0">
                <a:solidFill>
                  <a:srgbClr val="FF0000"/>
                </a:solidFill>
              </a:rPr>
              <a:t/>
            </a:r>
            <a:br>
              <a:rPr lang="en-GB" sz="3600" dirty="0" smtClean="0">
                <a:solidFill>
                  <a:srgbClr val="FF0000"/>
                </a:solidFill>
              </a:rPr>
            </a:br>
            <a:r>
              <a:rPr lang="en-GB" sz="3200" dirty="0" smtClean="0">
                <a:solidFill>
                  <a:schemeClr val="tx1"/>
                </a:solidFill>
              </a:rPr>
              <a:t>What makes the Anglo-Saxons special?</a:t>
            </a:r>
            <a:br>
              <a:rPr lang="en-GB" sz="3200" dirty="0" smtClean="0">
                <a:solidFill>
                  <a:schemeClr val="tx1"/>
                </a:solidFill>
              </a:rPr>
            </a:br>
            <a:r>
              <a:rPr lang="en-GB" sz="2000" i="1" dirty="0">
                <a:solidFill>
                  <a:schemeClr val="tx1"/>
                </a:solidFill>
              </a:rPr>
              <a:t>Enrichment opportunity</a:t>
            </a:r>
            <a:r>
              <a:rPr lang="en-GB" sz="2000" i="1" dirty="0" smtClean="0">
                <a:solidFill>
                  <a:schemeClr val="tx1"/>
                </a:solidFill>
              </a:rPr>
              <a:t>: external workshop TBC</a:t>
            </a:r>
            <a:r>
              <a:rPr lang="en-GB" sz="3200" i="1" dirty="0">
                <a:solidFill>
                  <a:schemeClr val="tx1"/>
                </a:solidFill>
              </a:rPr>
              <a:t/>
            </a:r>
            <a:br>
              <a:rPr lang="en-GB" sz="3200" i="1" dirty="0">
                <a:solidFill>
                  <a:schemeClr val="tx1"/>
                </a:solidFill>
              </a:rPr>
            </a:br>
            <a:endParaRPr lang="en-GB" sz="3200" dirty="0">
              <a:solidFill>
                <a:schemeClr val="tx1"/>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956376" y="123916"/>
            <a:ext cx="609600" cy="609600"/>
          </a:xfrm>
          <a:prstGeom prst="rect">
            <a:avLst/>
          </a:prstGeom>
        </p:spPr>
      </p:pic>
    </p:spTree>
    <p:extLst>
      <p:ext uri="{BB962C8B-B14F-4D97-AF65-F5344CB8AC3E}">
        <p14:creationId xmlns:p14="http://schemas.microsoft.com/office/powerpoint/2010/main" val="14504004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25760"/>
            <a:ext cx="8856984" cy="1143000"/>
          </a:xfrm>
        </p:spPr>
        <p:txBody>
          <a:bodyPr>
            <a:normAutofit fontScale="90000"/>
          </a:bodyPr>
          <a:lstStyle/>
          <a:p>
            <a:r>
              <a:rPr lang="en-US" dirty="0" smtClean="0">
                <a:solidFill>
                  <a:srgbClr val="FF0000"/>
                </a:solidFill>
              </a:rPr>
              <a:t>Learning updates &amp; Year group page</a:t>
            </a:r>
            <a:endParaRPr lang="en-GB" dirty="0">
              <a:solidFill>
                <a:srgbClr val="FF0000"/>
              </a:solidFill>
            </a:endParaRPr>
          </a:p>
        </p:txBody>
      </p:sp>
      <p:sp>
        <p:nvSpPr>
          <p:cNvPr id="6" name="Rectangle 5"/>
          <p:cNvSpPr/>
          <p:nvPr/>
        </p:nvSpPr>
        <p:spPr>
          <a:xfrm>
            <a:off x="3563888" y="5589240"/>
            <a:ext cx="6030416" cy="646331"/>
          </a:xfrm>
          <a:prstGeom prst="rect">
            <a:avLst/>
          </a:prstGeom>
        </p:spPr>
        <p:txBody>
          <a:bodyPr wrap="square">
            <a:spAutoFit/>
          </a:bodyPr>
          <a:lstStyle/>
          <a:p>
            <a:r>
              <a:rPr lang="en-GB" dirty="0">
                <a:hlinkClick r:id="rId4"/>
              </a:rPr>
              <a:t>https://www.discovery.kent.sch.uk/year-groups/year-4</a:t>
            </a:r>
            <a:r>
              <a:rPr lang="en-GB" dirty="0" smtClean="0">
                <a:hlinkClick r:id="rId4"/>
              </a:rPr>
              <a:t>/</a:t>
            </a:r>
            <a:endParaRPr lang="en-GB" dirty="0" smtClean="0"/>
          </a:p>
          <a:p>
            <a:endParaRPr lang="en-GB" dirty="0"/>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97000"/>
            <a:ext cx="4499992" cy="4064000"/>
          </a:xfrm>
          <a:prstGeom prst="rect">
            <a:avLst/>
          </a:prstGeom>
        </p:spPr>
      </p:pic>
      <p:pic>
        <p:nvPicPr>
          <p:cNvPr id="8" name="Picture 7"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6016" y="1396999"/>
            <a:ext cx="4400041" cy="4099423"/>
          </a:xfrm>
          <a:prstGeom prst="rect">
            <a:avLst/>
          </a:prstGeom>
        </p:spPr>
      </p:pic>
      <p:sp>
        <p:nvSpPr>
          <p:cNvPr id="9" name="Rectangle 8"/>
          <p:cNvSpPr/>
          <p:nvPr/>
        </p:nvSpPr>
        <p:spPr>
          <a:xfrm>
            <a:off x="395536" y="6165304"/>
            <a:ext cx="8936544" cy="646331"/>
          </a:xfrm>
          <a:prstGeom prst="rect">
            <a:avLst/>
          </a:prstGeom>
        </p:spPr>
        <p:txBody>
          <a:bodyPr wrap="square">
            <a:spAutoFit/>
          </a:bodyPr>
          <a:lstStyle/>
          <a:p>
            <a:r>
              <a:rPr lang="en-GB" dirty="0">
                <a:hlinkClick r:id="rId7"/>
              </a:rPr>
              <a:t>https://www.discovery.kent.sch.uk/curriculum/learning-updates/year-4-learning-updates</a:t>
            </a:r>
            <a:r>
              <a:rPr lang="en-GB" dirty="0" smtClean="0">
                <a:hlinkClick r:id="rId7"/>
              </a:rPr>
              <a:t>/</a:t>
            </a:r>
            <a:endParaRPr lang="en-GB" dirty="0" smtClean="0"/>
          </a:p>
          <a:p>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9512" y="5427464"/>
            <a:ext cx="609600" cy="609600"/>
          </a:xfrm>
          <a:prstGeom prst="rect">
            <a:avLst/>
          </a:prstGeom>
        </p:spPr>
      </p:pic>
    </p:spTree>
    <p:extLst>
      <p:ext uri="{BB962C8B-B14F-4D97-AF65-F5344CB8AC3E}">
        <p14:creationId xmlns:p14="http://schemas.microsoft.com/office/powerpoint/2010/main" val="10137429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7D09F-2F1E-4DAD-B786-189E47A2AF5F}"/>
              </a:ext>
            </a:extLst>
          </p:cNvPr>
          <p:cNvSpPr>
            <a:spLocks noGrp="1"/>
          </p:cNvSpPr>
          <p:nvPr>
            <p:ph type="ctrTitle"/>
          </p:nvPr>
        </p:nvSpPr>
        <p:spPr>
          <a:xfrm rot="21420000">
            <a:off x="382932" y="3282146"/>
            <a:ext cx="7634099" cy="1010247"/>
          </a:xfrm>
        </p:spPr>
        <p:txBody>
          <a:bodyPr>
            <a:normAutofit/>
          </a:bodyPr>
          <a:lstStyle/>
          <a:p>
            <a:r>
              <a:rPr lang="en-US" dirty="0">
                <a:solidFill>
                  <a:srgbClr val="FF0000"/>
                </a:solidFill>
              </a:rPr>
              <a:t>Our music offer</a:t>
            </a:r>
          </a:p>
        </p:txBody>
      </p:sp>
      <p:sp>
        <p:nvSpPr>
          <p:cNvPr id="3" name="Subtitle 2">
            <a:extLst>
              <a:ext uri="{FF2B5EF4-FFF2-40B4-BE49-F238E27FC236}">
                <a16:creationId xmlns:a16="http://schemas.microsoft.com/office/drawing/2014/main" id="{BEF96823-18E9-4FD7-A8FB-A5248AAB382E}"/>
              </a:ext>
            </a:extLst>
          </p:cNvPr>
          <p:cNvSpPr>
            <a:spLocks noGrp="1"/>
          </p:cNvSpPr>
          <p:nvPr>
            <p:ph type="subTitle" idx="1"/>
          </p:nvPr>
        </p:nvSpPr>
        <p:spPr>
          <a:xfrm rot="21420000">
            <a:off x="398569" y="4234484"/>
            <a:ext cx="7634099" cy="412750"/>
          </a:xfrm>
        </p:spPr>
        <p:txBody>
          <a:bodyPr>
            <a:normAutofit fontScale="77500" lnSpcReduction="20000"/>
          </a:bodyPr>
          <a:lstStyle/>
          <a:p>
            <a:r>
              <a:rPr lang="en-US" dirty="0">
                <a:solidFill>
                  <a:srgbClr val="FF0000"/>
                </a:solidFill>
              </a:rPr>
              <a:t>@ The </a:t>
            </a:r>
            <a:r>
              <a:rPr lang="en-US" dirty="0" smtClean="0">
                <a:solidFill>
                  <a:srgbClr val="FF0000"/>
                </a:solidFill>
              </a:rPr>
              <a:t>Discovery </a:t>
            </a:r>
            <a:r>
              <a:rPr lang="en-US" dirty="0">
                <a:solidFill>
                  <a:srgbClr val="FF0000"/>
                </a:solidFill>
              </a:rPr>
              <a:t>S</a:t>
            </a:r>
            <a:r>
              <a:rPr lang="en-US" dirty="0" smtClean="0">
                <a:solidFill>
                  <a:srgbClr val="FF0000"/>
                </a:solidFill>
              </a:rPr>
              <a:t>chool</a:t>
            </a:r>
            <a:endParaRPr lang="en-US" dirty="0">
              <a:solidFill>
                <a:srgbClr val="FF0000"/>
              </a:solidFill>
            </a:endParaRPr>
          </a:p>
        </p:txBody>
      </p:sp>
      <p:pic>
        <p:nvPicPr>
          <p:cNvPr id="5" name="Picture 4" descr="Piano">
            <a:extLst>
              <a:ext uri="{FF2B5EF4-FFF2-40B4-BE49-F238E27FC236}">
                <a16:creationId xmlns:a16="http://schemas.microsoft.com/office/drawing/2014/main" id="{1408D6ED-00BD-4F1D-9B16-DF0CD8E63D6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rot="64620000">
            <a:off x="3235197" y="1348896"/>
            <a:ext cx="4738882" cy="1255778"/>
          </a:xfrm>
          <a:prstGeom prst="rect">
            <a:avLst/>
          </a:prstGeom>
        </p:spPr>
      </p:pic>
      <p:pic>
        <p:nvPicPr>
          <p:cNvPr id="6" name="Picture 5" descr="A picture containing chart&#10;&#10;Description automatically generated">
            <a:extLst>
              <a:ext uri="{FF2B5EF4-FFF2-40B4-BE49-F238E27FC236}">
                <a16:creationId xmlns:a16="http://schemas.microsoft.com/office/drawing/2014/main" id="{18CC7EA0-FBA3-43E6-BFE9-EFFA79C2E845}"/>
              </a:ext>
            </a:extLst>
          </p:cNvPr>
          <p:cNvPicPr>
            <a:picLocks noChangeAspect="1"/>
          </p:cNvPicPr>
          <p:nvPr/>
        </p:nvPicPr>
        <p:blipFill>
          <a:blip r:embed="rId4"/>
          <a:stretch>
            <a:fillRect/>
          </a:stretch>
        </p:blipFill>
        <p:spPr>
          <a:xfrm rot="43020000">
            <a:off x="858490" y="1275118"/>
            <a:ext cx="1722296" cy="1805099"/>
          </a:xfrm>
          <a:prstGeom prst="rect">
            <a:avLst/>
          </a:prstGeom>
        </p:spPr>
      </p:pic>
    </p:spTree>
    <p:extLst>
      <p:ext uri="{BB962C8B-B14F-4D97-AF65-F5344CB8AC3E}">
        <p14:creationId xmlns:p14="http://schemas.microsoft.com/office/powerpoint/2010/main" val="235611445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1825-9472-4B27-9F6F-14975494444E}"/>
              </a:ext>
            </a:extLst>
          </p:cNvPr>
          <p:cNvSpPr>
            <a:spLocks noGrp="1"/>
          </p:cNvSpPr>
          <p:nvPr>
            <p:ph type="title"/>
          </p:nvPr>
        </p:nvSpPr>
        <p:spPr>
          <a:xfrm>
            <a:off x="395536" y="2924944"/>
            <a:ext cx="8229600" cy="1143000"/>
          </a:xfrm>
        </p:spPr>
        <p:txBody>
          <a:bodyPr>
            <a:normAutofit/>
          </a:bodyPr>
          <a:lstStyle/>
          <a:p>
            <a:r>
              <a:rPr lang="en-US" sz="3450" dirty="0"/>
              <a:t>Whole class ensemble teaching - </a:t>
            </a:r>
            <a:r>
              <a:rPr lang="en-US" sz="3450" dirty="0" err="1"/>
              <a:t>wcet</a:t>
            </a:r>
            <a:endParaRPr lang="en-US" sz="3450" dirty="0"/>
          </a:p>
        </p:txBody>
      </p:sp>
      <p:graphicFrame>
        <p:nvGraphicFramePr>
          <p:cNvPr id="11" name="Content Placeholder 8" descr="Smart Art Icons">
            <a:extLst>
              <a:ext uri="{FF2B5EF4-FFF2-40B4-BE49-F238E27FC236}">
                <a16:creationId xmlns:a16="http://schemas.microsoft.com/office/drawing/2014/main" id="{A69EFAEB-7803-4570-BF4F-2A2B33D063DD}"/>
              </a:ext>
            </a:extLst>
          </p:cNvPr>
          <p:cNvGraphicFramePr>
            <a:graphicFrameLocks noGrp="1"/>
          </p:cNvGraphicFramePr>
          <p:nvPr>
            <p:ph sz="quarter" idx="13"/>
            <p:extLst>
              <p:ext uri="{D42A27DB-BD31-4B8C-83A1-F6EECF244321}">
                <p14:modId xmlns:p14="http://schemas.microsoft.com/office/powerpoint/2010/main" val="2644405792"/>
              </p:ext>
            </p:extLst>
          </p:nvPr>
        </p:nvGraphicFramePr>
        <p:xfrm>
          <a:off x="-396552" y="3861048"/>
          <a:ext cx="7796213" cy="248364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WC ensemble teachi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123728" y="6039892"/>
            <a:ext cx="609600" cy="609600"/>
          </a:xfrm>
          <a:prstGeom prst="rect">
            <a:avLst/>
          </a:prstGeom>
        </p:spPr>
      </p:pic>
    </p:spTree>
    <p:extLst>
      <p:ext uri="{BB962C8B-B14F-4D97-AF65-F5344CB8AC3E}">
        <p14:creationId xmlns:p14="http://schemas.microsoft.com/office/powerpoint/2010/main" val="19594196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33E371-6B4B-4AA2-8683-72F876A999F3}"/>
              </a:ext>
            </a:extLst>
          </p:cNvPr>
          <p:cNvPicPr>
            <a:picLocks noChangeAspect="1"/>
          </p:cNvPicPr>
          <p:nvPr/>
        </p:nvPicPr>
        <p:blipFill rotWithShape="1">
          <a:blip r:embed="rId5">
            <a:extLst>
              <a:ext uri="{837473B0-CC2E-450A-ABE3-18F120FF3D39}">
                <a1611:picAttrSrcUrl xmlns:a1611="http://schemas.microsoft.com/office/drawing/2016/11/main" xmlns="" r:id="rId6"/>
              </a:ext>
            </a:extLst>
          </a:blip>
          <a:srcRect t="4546" r="15152" b="4546"/>
          <a:stretch/>
        </p:blipFill>
        <p:spPr>
          <a:xfrm>
            <a:off x="0" y="1"/>
            <a:ext cx="9143985" cy="6857999"/>
          </a:xfrm>
          <a:prstGeom prst="rect">
            <a:avLst/>
          </a:prstGeom>
        </p:spPr>
      </p:pic>
      <p:sp>
        <p:nvSpPr>
          <p:cNvPr id="2" name="Title 1">
            <a:extLst>
              <a:ext uri="{FF2B5EF4-FFF2-40B4-BE49-F238E27FC236}">
                <a16:creationId xmlns:a16="http://schemas.microsoft.com/office/drawing/2014/main" id="{01941825-9472-4B27-9F6F-14975494444E}"/>
              </a:ext>
            </a:extLst>
          </p:cNvPr>
          <p:cNvSpPr>
            <a:spLocks noGrp="1"/>
          </p:cNvSpPr>
          <p:nvPr>
            <p:ph type="title"/>
          </p:nvPr>
        </p:nvSpPr>
        <p:spPr>
          <a:xfrm rot="21420000">
            <a:off x="364585" y="1773000"/>
            <a:ext cx="5138391" cy="863974"/>
          </a:xfrm>
        </p:spPr>
        <p:txBody>
          <a:bodyPr>
            <a:normAutofit fontScale="90000"/>
          </a:bodyPr>
          <a:lstStyle/>
          <a:p>
            <a:r>
              <a:rPr lang="en-US" sz="2850" dirty="0">
                <a:solidFill>
                  <a:schemeClr val="bg1"/>
                </a:solidFill>
              </a:rPr>
              <a:t>Y4 Whole class UKULELE lessons</a:t>
            </a:r>
          </a:p>
        </p:txBody>
      </p:sp>
      <p:graphicFrame>
        <p:nvGraphicFramePr>
          <p:cNvPr id="18" name="Content Placeholder 4">
            <a:extLst>
              <a:ext uri="{FF2B5EF4-FFF2-40B4-BE49-F238E27FC236}">
                <a16:creationId xmlns:a16="http://schemas.microsoft.com/office/drawing/2014/main" id="{A5A43B7F-9B5C-2F0B-E42F-0653BBCF1438}"/>
              </a:ext>
            </a:extLst>
          </p:cNvPr>
          <p:cNvGraphicFramePr>
            <a:graphicFrameLocks noGrp="1"/>
          </p:cNvGraphicFramePr>
          <p:nvPr>
            <p:ph sz="quarter" idx="13"/>
            <p:extLst>
              <p:ext uri="{D42A27DB-BD31-4B8C-83A1-F6EECF244321}">
                <p14:modId xmlns:p14="http://schemas.microsoft.com/office/powerpoint/2010/main" val="247642391"/>
              </p:ext>
            </p:extLst>
          </p:nvPr>
        </p:nvGraphicFramePr>
        <p:xfrm>
          <a:off x="313374" y="3068960"/>
          <a:ext cx="6530759" cy="36724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a:extLst>
              <a:ext uri="{FF2B5EF4-FFF2-40B4-BE49-F238E27FC236}">
                <a16:creationId xmlns:a16="http://schemas.microsoft.com/office/drawing/2014/main" id="{0BF25C64-5744-4DA2-A3D6-98F3E567965B}"/>
              </a:ext>
            </a:extLst>
          </p:cNvPr>
          <p:cNvSpPr txBox="1"/>
          <p:nvPr/>
        </p:nvSpPr>
        <p:spPr>
          <a:xfrm>
            <a:off x="7263356" y="5850709"/>
            <a:ext cx="1880644" cy="173124"/>
          </a:xfrm>
          <a:prstGeom prst="rect">
            <a:avLst/>
          </a:prstGeom>
          <a:solidFill>
            <a:srgbClr val="000000"/>
          </a:solidFill>
        </p:spPr>
        <p:txBody>
          <a:bodyPr wrap="none" rtlCol="0">
            <a:spAutoFit/>
          </a:bodyPr>
          <a:lstStyle/>
          <a:p>
            <a:pPr algn="r">
              <a:spcAft>
                <a:spcPts val="450"/>
              </a:spcAft>
            </a:pPr>
            <a:r>
              <a:rPr lang="en-GB" sz="525">
                <a:solidFill>
                  <a:srgbClr val="FFFFFF"/>
                </a:solidFill>
                <a:hlinkClick r:id="rId6" tooltip="https://www.gotaukulele.com/2019/11/hricane-uk-23-concert-ukulele-review.html">
                  <a:extLst>
                    <a:ext uri="{A12FA001-AC4F-418D-AE19-62706E023703}">
                      <ahyp:hlinkClr xmlns:ahyp="http://schemas.microsoft.com/office/drawing/2018/hyperlinkcolor" xmlns="" val="tx"/>
                    </a:ext>
                  </a:extLst>
                </a:hlinkClick>
              </a:rPr>
              <a:t>This Photo</a:t>
            </a:r>
            <a:r>
              <a:rPr lang="en-GB" sz="525">
                <a:solidFill>
                  <a:srgbClr val="FFFFFF"/>
                </a:solidFill>
              </a:rPr>
              <a:t> by Unknown Author is licensed under </a:t>
            </a:r>
            <a:r>
              <a:rPr lang="en-GB" sz="525">
                <a:solidFill>
                  <a:srgbClr val="FFFFFF"/>
                </a:solidFill>
                <a:hlinkClick r:id="rId12" tooltip="https://creativecommons.org/licenses/by-nc-nd/3.0/">
                  <a:extLst>
                    <a:ext uri="{A12FA001-AC4F-418D-AE19-62706E023703}">
                      <ahyp:hlinkClr xmlns:ahyp="http://schemas.microsoft.com/office/drawing/2018/hyperlinkcolor" xmlns="" val="tx"/>
                    </a:ext>
                  </a:extLst>
                </a:hlinkClick>
              </a:rPr>
              <a:t>CC BY-NC-ND</a:t>
            </a:r>
            <a:endParaRPr lang="en-GB" sz="525">
              <a:solidFill>
                <a:srgbClr val="FFFFFF"/>
              </a:solidFill>
            </a:endParaRPr>
          </a:p>
        </p:txBody>
      </p:sp>
      <p:pic>
        <p:nvPicPr>
          <p:cNvPr id="5" name="Ukuel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898878" y="4987554"/>
            <a:ext cx="609600" cy="609600"/>
          </a:xfrm>
          <a:prstGeom prst="rect">
            <a:avLst/>
          </a:prstGeom>
        </p:spPr>
      </p:pic>
    </p:spTree>
    <p:extLst>
      <p:ext uri="{BB962C8B-B14F-4D97-AF65-F5344CB8AC3E}">
        <p14:creationId xmlns:p14="http://schemas.microsoft.com/office/powerpoint/2010/main" val="18788578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3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41825-9472-4B27-9F6F-14975494444E}"/>
              </a:ext>
            </a:extLst>
          </p:cNvPr>
          <p:cNvSpPr>
            <a:spLocks noGrp="1"/>
          </p:cNvSpPr>
          <p:nvPr>
            <p:ph type="title"/>
          </p:nvPr>
        </p:nvSpPr>
        <p:spPr>
          <a:xfrm>
            <a:off x="125114" y="857250"/>
            <a:ext cx="3713556" cy="863974"/>
          </a:xfrm>
        </p:spPr>
        <p:txBody>
          <a:bodyPr>
            <a:normAutofit/>
          </a:bodyPr>
          <a:lstStyle/>
          <a:p>
            <a:r>
              <a:rPr lang="en-US" sz="2850" dirty="0"/>
              <a:t>Co-curricular music</a:t>
            </a:r>
          </a:p>
        </p:txBody>
      </p:sp>
      <p:graphicFrame>
        <p:nvGraphicFramePr>
          <p:cNvPr id="16" name="Content Placeholder 4">
            <a:extLst>
              <a:ext uri="{FF2B5EF4-FFF2-40B4-BE49-F238E27FC236}">
                <a16:creationId xmlns:a16="http://schemas.microsoft.com/office/drawing/2014/main" id="{D1EAE4ED-767F-A08E-4444-4463060FAF06}"/>
              </a:ext>
            </a:extLst>
          </p:cNvPr>
          <p:cNvGraphicFramePr>
            <a:graphicFrameLocks noGrp="1"/>
          </p:cNvGraphicFramePr>
          <p:nvPr>
            <p:ph sz="quarter" idx="13"/>
            <p:extLst>
              <p:ext uri="{D42A27DB-BD31-4B8C-83A1-F6EECF244321}">
                <p14:modId xmlns:p14="http://schemas.microsoft.com/office/powerpoint/2010/main" val="2497767975"/>
              </p:ext>
            </p:extLst>
          </p:nvPr>
        </p:nvGraphicFramePr>
        <p:xfrm>
          <a:off x="243904" y="2132856"/>
          <a:ext cx="6848376" cy="277142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a:extLst>
              <a:ext uri="{FF2B5EF4-FFF2-40B4-BE49-F238E27FC236}">
                <a16:creationId xmlns:a16="http://schemas.microsoft.com/office/drawing/2014/main" id="{C8866387-E3CE-4B51-AED8-9262647C413D}"/>
              </a:ext>
            </a:extLst>
          </p:cNvPr>
          <p:cNvPicPr>
            <a:picLocks noChangeAspect="1"/>
          </p:cNvPicPr>
          <p:nvPr/>
        </p:nvPicPr>
        <p:blipFill rotWithShape="1">
          <a:blip r:embed="rId10"/>
          <a:srcRect l="9200" r="9577" b="17974"/>
          <a:stretch/>
        </p:blipFill>
        <p:spPr>
          <a:xfrm>
            <a:off x="139176" y="5091003"/>
            <a:ext cx="898478" cy="863975"/>
          </a:xfrm>
          <a:prstGeom prst="rect">
            <a:avLst/>
          </a:prstGeom>
        </p:spPr>
      </p:pic>
      <p:pic>
        <p:nvPicPr>
          <p:cNvPr id="7" name="Picture 6">
            <a:extLst>
              <a:ext uri="{FF2B5EF4-FFF2-40B4-BE49-F238E27FC236}">
                <a16:creationId xmlns:a16="http://schemas.microsoft.com/office/drawing/2014/main" id="{872E63C7-8ED8-4B89-86A0-3C6FABAD10D7}"/>
              </a:ext>
            </a:extLst>
          </p:cNvPr>
          <p:cNvPicPr>
            <a:picLocks noChangeAspect="1"/>
          </p:cNvPicPr>
          <p:nvPr/>
        </p:nvPicPr>
        <p:blipFill>
          <a:blip r:embed="rId11"/>
          <a:stretch>
            <a:fillRect/>
          </a:stretch>
        </p:blipFill>
        <p:spPr>
          <a:xfrm>
            <a:off x="1204665" y="5091003"/>
            <a:ext cx="863975" cy="863975"/>
          </a:xfrm>
          <a:prstGeom prst="rect">
            <a:avLst/>
          </a:prstGeom>
        </p:spPr>
      </p:pic>
      <p:pic>
        <p:nvPicPr>
          <p:cNvPr id="8" name="Picture 7">
            <a:extLst>
              <a:ext uri="{FF2B5EF4-FFF2-40B4-BE49-F238E27FC236}">
                <a16:creationId xmlns:a16="http://schemas.microsoft.com/office/drawing/2014/main" id="{10611D27-D1B1-40AA-BDCA-F8797DA8DCEA}"/>
              </a:ext>
            </a:extLst>
          </p:cNvPr>
          <p:cNvPicPr>
            <a:picLocks noChangeAspect="1"/>
          </p:cNvPicPr>
          <p:nvPr/>
        </p:nvPicPr>
        <p:blipFill>
          <a:blip r:embed="rId12"/>
          <a:stretch>
            <a:fillRect/>
          </a:stretch>
        </p:blipFill>
        <p:spPr>
          <a:xfrm>
            <a:off x="2208185" y="5091003"/>
            <a:ext cx="863975" cy="863975"/>
          </a:xfrm>
          <a:prstGeom prst="rect">
            <a:avLst/>
          </a:prstGeom>
        </p:spPr>
      </p:pic>
      <p:pic>
        <p:nvPicPr>
          <p:cNvPr id="9" name="Picture 8">
            <a:extLst>
              <a:ext uri="{FF2B5EF4-FFF2-40B4-BE49-F238E27FC236}">
                <a16:creationId xmlns:a16="http://schemas.microsoft.com/office/drawing/2014/main" id="{FD654CEB-DDE7-408A-8EF8-5A0FF65D4028}"/>
              </a:ext>
            </a:extLst>
          </p:cNvPr>
          <p:cNvPicPr>
            <a:picLocks noChangeAspect="1"/>
          </p:cNvPicPr>
          <p:nvPr/>
        </p:nvPicPr>
        <p:blipFill>
          <a:blip r:embed="rId13"/>
          <a:stretch>
            <a:fillRect/>
          </a:stretch>
        </p:blipFill>
        <p:spPr>
          <a:xfrm>
            <a:off x="3277944" y="5091003"/>
            <a:ext cx="863975" cy="863975"/>
          </a:xfrm>
          <a:prstGeom prst="rect">
            <a:avLst/>
          </a:prstGeom>
        </p:spPr>
      </p:pic>
      <p:pic>
        <p:nvPicPr>
          <p:cNvPr id="10" name="Picture 9">
            <a:extLst>
              <a:ext uri="{FF2B5EF4-FFF2-40B4-BE49-F238E27FC236}">
                <a16:creationId xmlns:a16="http://schemas.microsoft.com/office/drawing/2014/main" id="{A91D4996-6C2C-4252-BFCA-B194708EE64E}"/>
              </a:ext>
            </a:extLst>
          </p:cNvPr>
          <p:cNvPicPr>
            <a:picLocks noChangeAspect="1"/>
          </p:cNvPicPr>
          <p:nvPr/>
        </p:nvPicPr>
        <p:blipFill>
          <a:blip r:embed="rId14"/>
          <a:stretch>
            <a:fillRect/>
          </a:stretch>
        </p:blipFill>
        <p:spPr>
          <a:xfrm>
            <a:off x="4347702" y="5108256"/>
            <a:ext cx="863975" cy="863975"/>
          </a:xfrm>
          <a:prstGeom prst="rect">
            <a:avLst/>
          </a:prstGeom>
        </p:spPr>
      </p:pic>
      <p:pic>
        <p:nvPicPr>
          <p:cNvPr id="12" name="Picture 11">
            <a:extLst>
              <a:ext uri="{FF2B5EF4-FFF2-40B4-BE49-F238E27FC236}">
                <a16:creationId xmlns:a16="http://schemas.microsoft.com/office/drawing/2014/main" id="{9DA27D91-052A-432C-8F05-181E6FFE15CA}"/>
              </a:ext>
            </a:extLst>
          </p:cNvPr>
          <p:cNvPicPr>
            <a:picLocks noChangeAspect="1"/>
          </p:cNvPicPr>
          <p:nvPr/>
        </p:nvPicPr>
        <p:blipFill>
          <a:blip r:embed="rId15"/>
          <a:stretch>
            <a:fillRect/>
          </a:stretch>
        </p:blipFill>
        <p:spPr>
          <a:xfrm>
            <a:off x="5417461" y="5091003"/>
            <a:ext cx="863975" cy="863975"/>
          </a:xfrm>
          <a:prstGeom prst="rect">
            <a:avLst/>
          </a:prstGeom>
        </p:spPr>
      </p:pic>
      <p:pic>
        <p:nvPicPr>
          <p:cNvPr id="13" name="Picture 12">
            <a:extLst>
              <a:ext uri="{FF2B5EF4-FFF2-40B4-BE49-F238E27FC236}">
                <a16:creationId xmlns:a16="http://schemas.microsoft.com/office/drawing/2014/main" id="{21EA0BC6-09E8-4C23-BE5C-A180FC59AD0F}"/>
              </a:ext>
            </a:extLst>
          </p:cNvPr>
          <p:cNvPicPr>
            <a:picLocks noChangeAspect="1"/>
          </p:cNvPicPr>
          <p:nvPr/>
        </p:nvPicPr>
        <p:blipFill>
          <a:blip r:embed="rId16"/>
          <a:stretch>
            <a:fillRect/>
          </a:stretch>
        </p:blipFill>
        <p:spPr>
          <a:xfrm>
            <a:off x="6451468" y="5091003"/>
            <a:ext cx="863975" cy="863975"/>
          </a:xfrm>
          <a:prstGeom prst="rect">
            <a:avLst/>
          </a:prstGeom>
        </p:spPr>
      </p:pic>
      <p:pic>
        <p:nvPicPr>
          <p:cNvPr id="14" name="Picture 13">
            <a:extLst>
              <a:ext uri="{FF2B5EF4-FFF2-40B4-BE49-F238E27FC236}">
                <a16:creationId xmlns:a16="http://schemas.microsoft.com/office/drawing/2014/main" id="{2899BE61-A995-4A66-B95C-B1DE4A6E3614}"/>
              </a:ext>
            </a:extLst>
          </p:cNvPr>
          <p:cNvPicPr>
            <a:picLocks noChangeAspect="1"/>
          </p:cNvPicPr>
          <p:nvPr/>
        </p:nvPicPr>
        <p:blipFill>
          <a:blip r:embed="rId17"/>
          <a:stretch>
            <a:fillRect/>
          </a:stretch>
        </p:blipFill>
        <p:spPr>
          <a:xfrm>
            <a:off x="7497568" y="5091003"/>
            <a:ext cx="863975" cy="863975"/>
          </a:xfrm>
          <a:prstGeom prst="rect">
            <a:avLst/>
          </a:prstGeom>
        </p:spPr>
      </p:pic>
      <p:pic>
        <p:nvPicPr>
          <p:cNvPr id="3" name="Co-curricul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056743" y="2708920"/>
            <a:ext cx="609600" cy="609600"/>
          </a:xfrm>
          <a:prstGeom prst="rect">
            <a:avLst/>
          </a:prstGeom>
        </p:spPr>
      </p:pic>
    </p:spTree>
    <p:extLst>
      <p:ext uri="{BB962C8B-B14F-4D97-AF65-F5344CB8AC3E}">
        <p14:creationId xmlns:p14="http://schemas.microsoft.com/office/powerpoint/2010/main" val="1712953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6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2555</TotalTime>
  <Words>704</Words>
  <Application>Microsoft Office PowerPoint</Application>
  <PresentationFormat>On-screen Show (4:3)</PresentationFormat>
  <Paragraphs>73</Paragraphs>
  <Slides>12</Slides>
  <Notes>5</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Comic Sans MS</vt:lpstr>
      <vt:lpstr>Office Theme</vt:lpstr>
      <vt:lpstr>Expectations for Year 4 pupils.</vt:lpstr>
      <vt:lpstr>Our aim – to have all children issued with a pen licence by the end of Year 4. </vt:lpstr>
      <vt:lpstr>Rewards and Sanctions</vt:lpstr>
      <vt:lpstr>Term 1 and 2 What did the Romans bring to Britain? Enrichment opportunity: cooking outdoors, Roman Britain trip TBC  Term 3 and 4 What makes our world wonderful? Enrichment opportunity: outdoor learning activity  Term 5 and 6 What makes the Anglo-Saxons special? Enrichment opportunity: external workshop TBC </vt:lpstr>
      <vt:lpstr>Learning updates &amp; Year group page</vt:lpstr>
      <vt:lpstr>Our music offer</vt:lpstr>
      <vt:lpstr>Whole class ensemble teaching - wcet</vt:lpstr>
      <vt:lpstr>Y4 Whole class UKULELE lessons</vt:lpstr>
      <vt:lpstr>Co-curricular music</vt:lpstr>
      <vt:lpstr>FOR FURTHER INFORMATION ABOUT INDIVIDUAL OR GROUP MUSIC LESSONS, PLEASE CONTACT Mrs Wilce-Cordner,  Assistant Headteacher for ks2.</vt:lpstr>
      <vt:lpstr>PowerPoint Presentation</vt:lpstr>
      <vt:lpstr>Pick-up </vt:lpstr>
    </vt:vector>
  </TitlesOfParts>
  <Company>Discovery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Parents of Galileo and Winston Classes – Welcome to Year 6</dc:title>
  <dc:creator>Peter Hipkiss</dc:creator>
  <cp:lastModifiedBy>K Stannard</cp:lastModifiedBy>
  <cp:revision>152</cp:revision>
  <cp:lastPrinted>2021-09-13T14:54:48Z</cp:lastPrinted>
  <dcterms:created xsi:type="dcterms:W3CDTF">2013-06-12T15:49:30Z</dcterms:created>
  <dcterms:modified xsi:type="dcterms:W3CDTF">2022-09-15T16:29:31Z</dcterms:modified>
</cp:coreProperties>
</file>