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91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54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404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22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9057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61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53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99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3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2118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93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B495C-220F-4263-B004-FF196A952312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E9FA5-DFE9-4390-AF8D-CE283A8BAF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09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94688" y="256031"/>
            <a:ext cx="9144000" cy="925259"/>
          </a:xfrm>
        </p:spPr>
        <p:txBody>
          <a:bodyPr>
            <a:normAutofit/>
          </a:bodyPr>
          <a:lstStyle/>
          <a:p>
            <a:r>
              <a:rPr lang="en-GB" sz="5400" dirty="0" smtClean="0"/>
              <a:t>Mathematical Vocabulary</a:t>
            </a:r>
            <a:endParaRPr lang="en-GB" sz="5400" dirty="0"/>
          </a:p>
        </p:txBody>
      </p:sp>
      <p:sp>
        <p:nvSpPr>
          <p:cNvPr id="4" name="TextBox 3"/>
          <p:cNvSpPr txBox="1"/>
          <p:nvPr/>
        </p:nvSpPr>
        <p:spPr>
          <a:xfrm>
            <a:off x="195072" y="1181290"/>
            <a:ext cx="1159327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Factors: </a:t>
            </a:r>
            <a:r>
              <a:rPr lang="en-GB" dirty="0" smtClean="0"/>
              <a:t>a whole number that divides exactly into another number. </a:t>
            </a:r>
            <a:r>
              <a:rPr lang="en-GB" b="1" dirty="0" smtClean="0">
                <a:solidFill>
                  <a:srgbClr val="FF0000"/>
                </a:solidFill>
              </a:rPr>
              <a:t>Example: The factors of 12 are 1, 2, 3, 4, 6 and 12</a:t>
            </a:r>
          </a:p>
          <a:p>
            <a:r>
              <a:rPr lang="en-GB" b="1" dirty="0" smtClean="0"/>
              <a:t>Multiples: </a:t>
            </a:r>
            <a:r>
              <a:rPr lang="en-GB" dirty="0" smtClean="0"/>
              <a:t>any answer when two factors are multiplied together. </a:t>
            </a:r>
            <a:r>
              <a:rPr lang="en-GB" b="1" dirty="0" smtClean="0">
                <a:solidFill>
                  <a:srgbClr val="FF0000"/>
                </a:solidFill>
              </a:rPr>
              <a:t>Examples: The multiples of 2 are 2, 4, 6, 8…</a:t>
            </a:r>
          </a:p>
          <a:p>
            <a:r>
              <a:rPr lang="en-GB" b="1" dirty="0" smtClean="0"/>
              <a:t>Square Number:  </a:t>
            </a:r>
            <a:r>
              <a:rPr lang="en-GB" dirty="0" smtClean="0"/>
              <a:t>a number that results from multiplying a number by itself. </a:t>
            </a:r>
            <a:r>
              <a:rPr lang="en-GB" b="1" dirty="0" smtClean="0">
                <a:solidFill>
                  <a:srgbClr val="FF0000"/>
                </a:solidFill>
              </a:rPr>
              <a:t>Example: 3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² = 3 x 3 = 9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/>
              <a:t>Cubed Number: </a:t>
            </a:r>
            <a:r>
              <a:rPr lang="en-GB" dirty="0" smtClean="0"/>
              <a:t>a number that results from multiplying a number by itself and then by itself again. </a:t>
            </a:r>
            <a:r>
              <a:rPr lang="en-GB" b="1" dirty="0" smtClean="0">
                <a:solidFill>
                  <a:srgbClr val="FF0000"/>
                </a:solidFill>
              </a:rPr>
              <a:t>Example: 3</a:t>
            </a:r>
            <a:r>
              <a:rPr lang="en-GB" b="1" dirty="0" smtClean="0">
                <a:solidFill>
                  <a:srgbClr val="FF0000"/>
                </a:solidFill>
                <a:latin typeface="Calibri" panose="020F0502020204030204" pitchFamily="34" charset="0"/>
              </a:rPr>
              <a:t>³ = 3 x 3 x 3 = 27</a:t>
            </a:r>
            <a:endParaRPr lang="en-GB" b="1" dirty="0" smtClean="0">
              <a:solidFill>
                <a:srgbClr val="FF0000"/>
              </a:solidFill>
            </a:endParaRPr>
          </a:p>
          <a:p>
            <a:r>
              <a:rPr lang="en-GB" b="1" dirty="0" smtClean="0"/>
              <a:t>Composite Numbers: </a:t>
            </a:r>
            <a:r>
              <a:rPr lang="en-GB" dirty="0" smtClean="0"/>
              <a:t>a number with more than two factors. </a:t>
            </a:r>
            <a:r>
              <a:rPr lang="en-GB" b="1" dirty="0" smtClean="0">
                <a:solidFill>
                  <a:srgbClr val="FF0000"/>
                </a:solidFill>
              </a:rPr>
              <a:t>Example: 12 is a composite number as it has 6 factors (1, 2, 3, 4, 6 and 12) </a:t>
            </a:r>
          </a:p>
          <a:p>
            <a:r>
              <a:rPr lang="en-GB" b="1" dirty="0" smtClean="0"/>
              <a:t>Prime Number: </a:t>
            </a:r>
            <a:r>
              <a:rPr lang="en-GB" dirty="0" smtClean="0"/>
              <a:t>a number that has exactly two factors. </a:t>
            </a:r>
            <a:r>
              <a:rPr lang="en-GB" b="1" dirty="0" smtClean="0">
                <a:solidFill>
                  <a:srgbClr val="FF0000"/>
                </a:solidFill>
              </a:rPr>
              <a:t>Example: The factors of 13 are 1 and 13</a:t>
            </a:r>
            <a:endParaRPr lang="en-GB" b="1" dirty="0" smtClean="0"/>
          </a:p>
          <a:p>
            <a:r>
              <a:rPr lang="en-GB" b="1" dirty="0" smtClean="0"/>
              <a:t>Divide: </a:t>
            </a:r>
            <a:r>
              <a:rPr lang="en-GB" dirty="0" smtClean="0"/>
              <a:t>sharing or grouping a number into equal parts. </a:t>
            </a:r>
            <a:r>
              <a:rPr lang="en-GB" b="1" dirty="0" smtClean="0">
                <a:solidFill>
                  <a:srgbClr val="FF0000"/>
                </a:solidFill>
              </a:rPr>
              <a:t>Example 20 ÷ 2 = 10</a:t>
            </a:r>
          </a:p>
          <a:p>
            <a:r>
              <a:rPr lang="en-GB" b="1" dirty="0" smtClean="0"/>
              <a:t>Multiply: </a:t>
            </a:r>
            <a:r>
              <a:rPr lang="en-GB" dirty="0" smtClean="0"/>
              <a:t>a mathematical operation where a number is added to itself a number of times. </a:t>
            </a:r>
            <a:r>
              <a:rPr lang="en-GB" b="1" dirty="0" smtClean="0">
                <a:solidFill>
                  <a:srgbClr val="FF0000"/>
                </a:solidFill>
              </a:rPr>
              <a:t>Example: 4 x 3 is the same as 4 + 4 + 4 = 12</a:t>
            </a:r>
          </a:p>
          <a:p>
            <a:r>
              <a:rPr lang="en-GB" b="1" dirty="0" smtClean="0"/>
              <a:t>Polygon: </a:t>
            </a:r>
            <a:r>
              <a:rPr lang="en-GB" dirty="0" smtClean="0"/>
              <a:t>a flat shape having three or more straight sides. The properties are: sides</a:t>
            </a:r>
            <a:r>
              <a:rPr lang="en-GB" dirty="0"/>
              <a:t> </a:t>
            </a:r>
            <a:r>
              <a:rPr lang="en-GB" dirty="0" smtClean="0"/>
              <a:t>and vertices.</a:t>
            </a:r>
          </a:p>
          <a:p>
            <a:r>
              <a:rPr lang="en-GB" b="1" dirty="0" smtClean="0"/>
              <a:t>Regular Polygon: </a:t>
            </a:r>
            <a:r>
              <a:rPr lang="en-GB" dirty="0" smtClean="0"/>
              <a:t>polygon with all sides equal in length and all angles equal in degrees.</a:t>
            </a:r>
          </a:p>
          <a:p>
            <a:r>
              <a:rPr lang="en-GB" b="1" dirty="0" smtClean="0"/>
              <a:t>Polyhedron: </a:t>
            </a:r>
            <a:r>
              <a:rPr lang="en-GB" dirty="0" smtClean="0"/>
              <a:t>a three-dimensional shape with no curved properties. </a:t>
            </a:r>
            <a:r>
              <a:rPr lang="en-GB" b="1" dirty="0" smtClean="0">
                <a:solidFill>
                  <a:srgbClr val="FF0000"/>
                </a:solidFill>
              </a:rPr>
              <a:t>Example: a sphere is not a polyhedron. </a:t>
            </a:r>
          </a:p>
          <a:p>
            <a:r>
              <a:rPr lang="en-GB" b="1" dirty="0" smtClean="0"/>
              <a:t>Properties of a Polyhedron:</a:t>
            </a:r>
          </a:p>
          <a:p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Edges: </a:t>
            </a:r>
            <a:r>
              <a:rPr lang="en-GB" dirty="0" smtClean="0"/>
              <a:t>the side of a polyhedron where two faces of a solid shape meet.</a:t>
            </a:r>
          </a:p>
          <a:p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Faces: </a:t>
            </a:r>
            <a:r>
              <a:rPr lang="en-GB" dirty="0" smtClean="0"/>
              <a:t>a flat surface of a three-dimensional shape.</a:t>
            </a:r>
          </a:p>
          <a:p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Vertices: </a:t>
            </a:r>
            <a:r>
              <a:rPr lang="en-GB" dirty="0" smtClean="0"/>
              <a:t>where the adjacent sides of a polyhedron meet at a point (think corner). </a:t>
            </a:r>
          </a:p>
          <a:p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b="1" dirty="0" smtClean="0"/>
              <a:t>Apex: </a:t>
            </a:r>
            <a:r>
              <a:rPr lang="en-GB" dirty="0" smtClean="0"/>
              <a:t>the highest point, the point at the top of a shape.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842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279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Mathematical Vocabulary</vt:lpstr>
    </vt:vector>
  </TitlesOfParts>
  <Company>Discovery School, The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Mathematical Vocabulary</dc:title>
  <dc:creator>L Miller</dc:creator>
  <cp:lastModifiedBy>L Miller</cp:lastModifiedBy>
  <cp:revision>4</cp:revision>
  <dcterms:created xsi:type="dcterms:W3CDTF">2018-02-01T10:01:23Z</dcterms:created>
  <dcterms:modified xsi:type="dcterms:W3CDTF">2018-02-01T10:26:23Z</dcterms:modified>
</cp:coreProperties>
</file>