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4"/>
  </p:sldMasterIdLst>
  <p:notesMasterIdLst>
    <p:notesMasterId r:id="rId8"/>
  </p:notesMasterIdLst>
  <p:sldIdLst>
    <p:sldId id="275" r:id="rId5"/>
    <p:sldId id="276" r:id="rId6"/>
    <p:sldId id="277" r:id="rId7"/>
  </p:sldIdLst>
  <p:sldSz cx="13716000" cy="10287000"/>
  <p:notesSz cx="6889750" cy="10021888"/>
  <p:embeddedFontLst>
    <p:embeddedFont>
      <p:font typeface="Aharoni" panose="02010803020104030203" pitchFamily="2" charset="-79"/>
      <p:bold r:id="rId9"/>
    </p:embeddedFont>
    <p:embeddedFont>
      <p:font typeface="Barlow Condensed Bold" panose="020B0604020202020204" charset="0"/>
      <p:regular r:id="rId10"/>
      <p:bold r:id="rId11"/>
    </p:embeddedFont>
    <p:embeddedFont>
      <p:font typeface="Canva Sans" panose="020B0604020202020204" charset="0"/>
      <p:regular r:id="rId12"/>
    </p:embeddedFont>
    <p:embeddedFont>
      <p:font typeface="Canva Sans Bold" panose="020B0604020202020204" charset="0"/>
      <p:regular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6C64"/>
    <a:srgbClr val="B3A2C7"/>
    <a:srgbClr val="000000"/>
    <a:srgbClr val="39B54A"/>
    <a:srgbClr val="FFB531"/>
    <a:srgbClr val="A0036C"/>
    <a:srgbClr val="DDB666"/>
    <a:srgbClr val="38B6FF"/>
    <a:srgbClr val="FFFFFF"/>
    <a:srgbClr val="F1E0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7" d="100"/>
          <a:sy n="47" d="100"/>
        </p:scale>
        <p:origin x="1168" y="44"/>
      </p:cViewPr>
      <p:guideLst>
        <p:guide orient="horz" pos="216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font" Target="fonts/font4.fntdata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font" Target="fonts/font2.fntdata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laire Medhurst" userId="3e50527e-294a-445a-bade-93dac386d115" providerId="ADAL" clId="{0E11D4CC-01FB-4300-A5B1-F269E7DB7FD9}"/>
    <pc:docChg chg="custSel modSld">
      <pc:chgData name="Claire Medhurst" userId="3e50527e-294a-445a-bade-93dac386d115" providerId="ADAL" clId="{0E11D4CC-01FB-4300-A5B1-F269E7DB7FD9}" dt="2026-09-16T14:34:52.425" v="183" actId="1076"/>
      <pc:docMkLst>
        <pc:docMk/>
      </pc:docMkLst>
      <pc:sldChg chg="modSp mod">
        <pc:chgData name="Claire Medhurst" userId="3e50527e-294a-445a-bade-93dac386d115" providerId="ADAL" clId="{0E11D4CC-01FB-4300-A5B1-F269E7DB7FD9}" dt="2026-09-16T14:19:38.300" v="91" actId="20577"/>
        <pc:sldMkLst>
          <pc:docMk/>
          <pc:sldMk cId="3735915953" sldId="275"/>
        </pc:sldMkLst>
        <pc:graphicFrameChg chg="modGraphic">
          <ac:chgData name="Claire Medhurst" userId="3e50527e-294a-445a-bade-93dac386d115" providerId="ADAL" clId="{0E11D4CC-01FB-4300-A5B1-F269E7DB7FD9}" dt="2026-09-16T14:19:38.300" v="91" actId="20577"/>
          <ac:graphicFrameMkLst>
            <pc:docMk/>
            <pc:sldMk cId="3735915953" sldId="275"/>
            <ac:graphicFrameMk id="110" creationId="{80095990-D811-0FB9-3206-F30182C00B00}"/>
          </ac:graphicFrameMkLst>
        </pc:graphicFrameChg>
      </pc:sldChg>
      <pc:sldChg chg="modSp mod">
        <pc:chgData name="Claire Medhurst" userId="3e50527e-294a-445a-bade-93dac386d115" providerId="ADAL" clId="{0E11D4CC-01FB-4300-A5B1-F269E7DB7FD9}" dt="2026-09-16T14:34:52.425" v="183" actId="1076"/>
        <pc:sldMkLst>
          <pc:docMk/>
          <pc:sldMk cId="3968603834" sldId="276"/>
        </pc:sldMkLst>
        <pc:graphicFrameChg chg="modGraphic">
          <ac:chgData name="Claire Medhurst" userId="3e50527e-294a-445a-bade-93dac386d115" providerId="ADAL" clId="{0E11D4CC-01FB-4300-A5B1-F269E7DB7FD9}" dt="2026-09-16T14:19:51.029" v="124" actId="20577"/>
          <ac:graphicFrameMkLst>
            <pc:docMk/>
            <pc:sldMk cId="3968603834" sldId="276"/>
            <ac:graphicFrameMk id="110" creationId="{D24D0927-B39D-9378-BCE4-5060F86BAC4F}"/>
          </ac:graphicFrameMkLst>
        </pc:graphicFrameChg>
        <pc:picChg chg="mod">
          <ac:chgData name="Claire Medhurst" userId="3e50527e-294a-445a-bade-93dac386d115" providerId="ADAL" clId="{0E11D4CC-01FB-4300-A5B1-F269E7DB7FD9}" dt="2026-09-16T14:34:22.517" v="178" actId="1076"/>
          <ac:picMkLst>
            <pc:docMk/>
            <pc:sldMk cId="3968603834" sldId="276"/>
            <ac:picMk id="4" creationId="{AAD633F8-6D34-076A-9757-3188A3233AE1}"/>
          </ac:picMkLst>
        </pc:picChg>
        <pc:picChg chg="mod">
          <ac:chgData name="Claire Medhurst" userId="3e50527e-294a-445a-bade-93dac386d115" providerId="ADAL" clId="{0E11D4CC-01FB-4300-A5B1-F269E7DB7FD9}" dt="2026-09-16T14:34:47.511" v="182" actId="1076"/>
          <ac:picMkLst>
            <pc:docMk/>
            <pc:sldMk cId="3968603834" sldId="276"/>
            <ac:picMk id="6" creationId="{E567F5EC-F7BD-ED84-50CF-6C457C5A919F}"/>
          </ac:picMkLst>
        </pc:picChg>
        <pc:picChg chg="mod">
          <ac:chgData name="Claire Medhurst" userId="3e50527e-294a-445a-bade-93dac386d115" providerId="ADAL" clId="{0E11D4CC-01FB-4300-A5B1-F269E7DB7FD9}" dt="2026-09-16T14:21:44.151" v="174" actId="1076"/>
          <ac:picMkLst>
            <pc:docMk/>
            <pc:sldMk cId="3968603834" sldId="276"/>
            <ac:picMk id="8" creationId="{C07E9DE2-B21F-823B-60BB-65D67301D089}"/>
          </ac:picMkLst>
        </pc:picChg>
        <pc:picChg chg="mod">
          <ac:chgData name="Claire Medhurst" userId="3e50527e-294a-445a-bade-93dac386d115" providerId="ADAL" clId="{0E11D4CC-01FB-4300-A5B1-F269E7DB7FD9}" dt="2026-09-16T14:21:25.613" v="170" actId="1076"/>
          <ac:picMkLst>
            <pc:docMk/>
            <pc:sldMk cId="3968603834" sldId="276"/>
            <ac:picMk id="13" creationId="{033E9CB5-D4A7-C5CB-67B0-F2D2E7E8633F}"/>
          </ac:picMkLst>
        </pc:picChg>
        <pc:picChg chg="mod">
          <ac:chgData name="Claire Medhurst" userId="3e50527e-294a-445a-bade-93dac386d115" providerId="ADAL" clId="{0E11D4CC-01FB-4300-A5B1-F269E7DB7FD9}" dt="2026-09-16T14:21:30.599" v="171" actId="1076"/>
          <ac:picMkLst>
            <pc:docMk/>
            <pc:sldMk cId="3968603834" sldId="276"/>
            <ac:picMk id="20" creationId="{DA807BD2-BB8E-B4C2-F32E-8F8950F6B8E0}"/>
          </ac:picMkLst>
        </pc:picChg>
        <pc:picChg chg="mod">
          <ac:chgData name="Claire Medhurst" userId="3e50527e-294a-445a-bade-93dac386d115" providerId="ADAL" clId="{0E11D4CC-01FB-4300-A5B1-F269E7DB7FD9}" dt="2026-09-16T14:21:52.474" v="176" actId="1076"/>
          <ac:picMkLst>
            <pc:docMk/>
            <pc:sldMk cId="3968603834" sldId="276"/>
            <ac:picMk id="28" creationId="{0E5E39AF-5D23-0E85-A8E1-A994D7BFD304}"/>
          </ac:picMkLst>
        </pc:picChg>
        <pc:picChg chg="mod">
          <ac:chgData name="Claire Medhurst" userId="3e50527e-294a-445a-bade-93dac386d115" providerId="ADAL" clId="{0E11D4CC-01FB-4300-A5B1-F269E7DB7FD9}" dt="2026-09-16T14:21:39.327" v="173" actId="1076"/>
          <ac:picMkLst>
            <pc:docMk/>
            <pc:sldMk cId="3968603834" sldId="276"/>
            <ac:picMk id="34" creationId="{EF5CAA87-0890-6432-ED07-25695D34119B}"/>
          </ac:picMkLst>
        </pc:picChg>
        <pc:picChg chg="mod">
          <ac:chgData name="Claire Medhurst" userId="3e50527e-294a-445a-bade-93dac386d115" providerId="ADAL" clId="{0E11D4CC-01FB-4300-A5B1-F269E7DB7FD9}" dt="2026-09-16T14:21:48.201" v="175" actId="1076"/>
          <ac:picMkLst>
            <pc:docMk/>
            <pc:sldMk cId="3968603834" sldId="276"/>
            <ac:picMk id="35" creationId="{65BB0EA0-B888-7AC8-95BB-28E4079E9750}"/>
          </ac:picMkLst>
        </pc:picChg>
        <pc:picChg chg="mod">
          <ac:chgData name="Claire Medhurst" userId="3e50527e-294a-445a-bade-93dac386d115" providerId="ADAL" clId="{0E11D4CC-01FB-4300-A5B1-F269E7DB7FD9}" dt="2026-09-16T14:21:34.386" v="172" actId="1076"/>
          <ac:picMkLst>
            <pc:docMk/>
            <pc:sldMk cId="3968603834" sldId="276"/>
            <ac:picMk id="39" creationId="{C59BB565-3204-52FD-BD6C-CC6CF84058AD}"/>
          </ac:picMkLst>
        </pc:picChg>
        <pc:picChg chg="mod">
          <ac:chgData name="Claire Medhurst" userId="3e50527e-294a-445a-bade-93dac386d115" providerId="ADAL" clId="{0E11D4CC-01FB-4300-A5B1-F269E7DB7FD9}" dt="2026-09-16T14:34:52.425" v="183" actId="1076"/>
          <ac:picMkLst>
            <pc:docMk/>
            <pc:sldMk cId="3968603834" sldId="276"/>
            <ac:picMk id="43" creationId="{E5182171-BAF2-B308-330B-8BFA9F3CA938}"/>
          </ac:picMkLst>
        </pc:picChg>
      </pc:sldChg>
      <pc:sldChg chg="addSp delSp modSp mod">
        <pc:chgData name="Claire Medhurst" userId="3e50527e-294a-445a-bade-93dac386d115" providerId="ADAL" clId="{0E11D4CC-01FB-4300-A5B1-F269E7DB7FD9}" dt="2026-09-16T14:21:10.195" v="167" actId="1076"/>
        <pc:sldMkLst>
          <pc:docMk/>
          <pc:sldMk cId="742828497" sldId="277"/>
        </pc:sldMkLst>
        <pc:graphicFrameChg chg="modGraphic">
          <ac:chgData name="Claire Medhurst" userId="3e50527e-294a-445a-bade-93dac386d115" providerId="ADAL" clId="{0E11D4CC-01FB-4300-A5B1-F269E7DB7FD9}" dt="2026-09-16T14:20:00.542" v="157" actId="20577"/>
          <ac:graphicFrameMkLst>
            <pc:docMk/>
            <pc:sldMk cId="742828497" sldId="277"/>
            <ac:graphicFrameMk id="110" creationId="{CE9BC01A-D20A-0E01-BEE5-30528DE7E5F2}"/>
          </ac:graphicFrameMkLst>
        </pc:graphicFrameChg>
        <pc:picChg chg="del">
          <ac:chgData name="Claire Medhurst" userId="3e50527e-294a-445a-bade-93dac386d115" providerId="ADAL" clId="{0E11D4CC-01FB-4300-A5B1-F269E7DB7FD9}" dt="2026-09-16T14:17:49.805" v="0" actId="478"/>
          <ac:picMkLst>
            <pc:docMk/>
            <pc:sldMk cId="742828497" sldId="277"/>
            <ac:picMk id="3" creationId="{FF422F5B-AE48-2289-94F3-4BD30DF6ADCB}"/>
          </ac:picMkLst>
        </pc:picChg>
        <pc:picChg chg="add mod">
          <ac:chgData name="Claire Medhurst" userId="3e50527e-294a-445a-bade-93dac386d115" providerId="ADAL" clId="{0E11D4CC-01FB-4300-A5B1-F269E7DB7FD9}" dt="2026-09-16T14:20:51.598" v="163" actId="1076"/>
          <ac:picMkLst>
            <pc:docMk/>
            <pc:sldMk cId="742828497" sldId="277"/>
            <ac:picMk id="4" creationId="{66E40B6F-090C-9115-013B-A6E92D00173E}"/>
          </ac:picMkLst>
        </pc:picChg>
        <pc:picChg chg="mod">
          <ac:chgData name="Claire Medhurst" userId="3e50527e-294a-445a-bade-93dac386d115" providerId="ADAL" clId="{0E11D4CC-01FB-4300-A5B1-F269E7DB7FD9}" dt="2026-09-16T14:21:01.461" v="165" actId="1076"/>
          <ac:picMkLst>
            <pc:docMk/>
            <pc:sldMk cId="742828497" sldId="277"/>
            <ac:picMk id="10" creationId="{80669E87-8F8E-C8E1-1FD1-F372B49CEB33}"/>
          </ac:picMkLst>
        </pc:picChg>
        <pc:picChg chg="mod">
          <ac:chgData name="Claire Medhurst" userId="3e50527e-294a-445a-bade-93dac386d115" providerId="ADAL" clId="{0E11D4CC-01FB-4300-A5B1-F269E7DB7FD9}" dt="2026-09-16T14:21:10.195" v="167" actId="1076"/>
          <ac:picMkLst>
            <pc:docMk/>
            <pc:sldMk cId="742828497" sldId="277"/>
            <ac:picMk id="15" creationId="{F76F24F0-2B4E-48C1-D75D-6116AFB5D250}"/>
          </ac:picMkLst>
        </pc:picChg>
        <pc:picChg chg="mod">
          <ac:chgData name="Claire Medhurst" userId="3e50527e-294a-445a-bade-93dac386d115" providerId="ADAL" clId="{0E11D4CC-01FB-4300-A5B1-F269E7DB7FD9}" dt="2026-09-16T14:20:42.878" v="161" actId="1076"/>
          <ac:picMkLst>
            <pc:docMk/>
            <pc:sldMk cId="742828497" sldId="277"/>
            <ac:picMk id="16" creationId="{9A18F19F-4202-37ED-81A8-7737446145AC}"/>
          </ac:picMkLst>
        </pc:picChg>
        <pc:picChg chg="mod">
          <ac:chgData name="Claire Medhurst" userId="3e50527e-294a-445a-bade-93dac386d115" providerId="ADAL" clId="{0E11D4CC-01FB-4300-A5B1-F269E7DB7FD9}" dt="2026-09-16T14:21:05.200" v="166" actId="1076"/>
          <ac:picMkLst>
            <pc:docMk/>
            <pc:sldMk cId="742828497" sldId="277"/>
            <ac:picMk id="18" creationId="{C1EC97A6-F9C2-4715-3F85-5130325CA1FB}"/>
          </ac:picMkLst>
        </pc:picChg>
        <pc:picChg chg="mod">
          <ac:chgData name="Claire Medhurst" userId="3e50527e-294a-445a-bade-93dac386d115" providerId="ADAL" clId="{0E11D4CC-01FB-4300-A5B1-F269E7DB7FD9}" dt="2026-09-16T14:20:58.097" v="164" actId="1076"/>
          <ac:picMkLst>
            <pc:docMk/>
            <pc:sldMk cId="742828497" sldId="277"/>
            <ac:picMk id="21" creationId="{D898D90E-6085-4D8C-6024-BA714B3AC4B7}"/>
          </ac:picMkLst>
        </pc:picChg>
        <pc:picChg chg="mod">
          <ac:chgData name="Claire Medhurst" userId="3e50527e-294a-445a-bade-93dac386d115" providerId="ADAL" clId="{0E11D4CC-01FB-4300-A5B1-F269E7DB7FD9}" dt="2026-09-16T14:20:33.974" v="160" actId="1076"/>
          <ac:picMkLst>
            <pc:docMk/>
            <pc:sldMk cId="742828497" sldId="277"/>
            <ac:picMk id="26" creationId="{89FBDF38-7331-0C70-0C11-FF2448F6767F}"/>
          </ac:picMkLst>
        </pc:picChg>
        <pc:picChg chg="mod">
          <ac:chgData name="Claire Medhurst" userId="3e50527e-294a-445a-bade-93dac386d115" providerId="ADAL" clId="{0E11D4CC-01FB-4300-A5B1-F269E7DB7FD9}" dt="2026-09-16T14:20:47.431" v="162" actId="1076"/>
          <ac:picMkLst>
            <pc:docMk/>
            <pc:sldMk cId="742828497" sldId="277"/>
            <ac:picMk id="28" creationId="{630E7D57-85AD-67EE-6ABF-4174C764EAFB}"/>
          </ac:picMkLst>
        </pc:picChg>
        <pc:picChg chg="mod">
          <ac:chgData name="Claire Medhurst" userId="3e50527e-294a-445a-bade-93dac386d115" providerId="ADAL" clId="{0E11D4CC-01FB-4300-A5B1-F269E7DB7FD9}" dt="2026-09-16T14:20:21.977" v="158" actId="1076"/>
          <ac:picMkLst>
            <pc:docMk/>
            <pc:sldMk cId="742828497" sldId="277"/>
            <ac:picMk id="31" creationId="{6B0259C3-113C-C4D2-62CF-16776B8B60FE}"/>
          </ac:picMkLst>
        </pc:picChg>
        <pc:picChg chg="mod">
          <ac:chgData name="Claire Medhurst" userId="3e50527e-294a-445a-bade-93dac386d115" providerId="ADAL" clId="{0E11D4CC-01FB-4300-A5B1-F269E7DB7FD9}" dt="2026-09-16T14:20:28.268" v="159" actId="1076"/>
          <ac:picMkLst>
            <pc:docMk/>
            <pc:sldMk cId="742828497" sldId="277"/>
            <ac:picMk id="37" creationId="{47F3DDBD-2D84-E180-F2AE-AE87DE5699D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5558" cy="5028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4"/>
          </a:xfrm>
          <a:prstGeom prst="rect">
            <a:avLst/>
          </a:prstGeom>
        </p:spPr>
        <p:txBody>
          <a:bodyPr vert="horz" lIns="93174" tIns="46586" rIns="93174" bIns="46586" rtlCol="0"/>
          <a:lstStyle>
            <a:lvl1pPr algn="r">
              <a:defRPr sz="1200"/>
            </a:lvl1pPr>
          </a:lstStyle>
          <a:p>
            <a:fld id="{74319CC1-E16D-401D-AD4D-3640D46BE401}" type="datetimeFigureOut">
              <a:rPr lang="en-GB" smtClean="0"/>
              <a:t>16/09/2026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0625" y="1252538"/>
            <a:ext cx="4508500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4" tIns="46586" rIns="93174" bIns="46586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975" y="4823035"/>
            <a:ext cx="5511800" cy="3946118"/>
          </a:xfrm>
          <a:prstGeom prst="rect">
            <a:avLst/>
          </a:prstGeom>
        </p:spPr>
        <p:txBody>
          <a:bodyPr vert="horz" lIns="93174" tIns="46586" rIns="93174" bIns="4658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519055"/>
            <a:ext cx="2985558" cy="5028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02598" y="9519055"/>
            <a:ext cx="2985558" cy="502833"/>
          </a:xfrm>
          <a:prstGeom prst="rect">
            <a:avLst/>
          </a:prstGeom>
        </p:spPr>
        <p:txBody>
          <a:bodyPr vert="horz" lIns="93174" tIns="46586" rIns="93174" bIns="46586" rtlCol="0" anchor="b"/>
          <a:lstStyle>
            <a:lvl1pPr algn="r">
              <a:defRPr sz="1200"/>
            </a:lvl1pPr>
          </a:lstStyle>
          <a:p>
            <a:fld id="{2AE17481-0502-49D8-B2D4-2F4CF5A2568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9548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2130425"/>
            <a:ext cx="58293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700" y="3886200"/>
            <a:ext cx="48006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41735" y="4406901"/>
            <a:ext cx="58293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1735" y="2906714"/>
            <a:ext cx="58293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4290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86150" y="1600201"/>
            <a:ext cx="302895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535113"/>
            <a:ext cx="303014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2900" y="2174875"/>
            <a:ext cx="303014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83769" y="1535113"/>
            <a:ext cx="3031331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83769" y="2174875"/>
            <a:ext cx="3031331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273050"/>
            <a:ext cx="2256235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81287" y="273051"/>
            <a:ext cx="3833813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1435101"/>
            <a:ext cx="2256235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4216" y="4800600"/>
            <a:ext cx="41148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344216" y="612775"/>
            <a:ext cx="41148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4216" y="5367338"/>
            <a:ext cx="41148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72050" y="274639"/>
            <a:ext cx="154305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42900" y="274639"/>
            <a:ext cx="451485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2900" y="274638"/>
            <a:ext cx="61722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42900" y="1600201"/>
            <a:ext cx="61722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42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9/16/2026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343150" y="6356351"/>
            <a:ext cx="21717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914900" y="6356351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685800" rtl="0" eaLnBrk="1" latinLnBrk="0" hangingPunct="1">
        <a:spcBef>
          <a:spcPct val="20000"/>
        </a:spcBef>
        <a:buFont typeface="Arial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eg"/><Relationship Id="rId3" Type="http://schemas.openxmlformats.org/officeDocument/2006/relationships/image" Target="../media/image2.jp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png"/><Relationship Id="rId5" Type="http://schemas.openxmlformats.org/officeDocument/2006/relationships/image" Target="../media/image4.jpe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4" Type="http://schemas.openxmlformats.org/officeDocument/2006/relationships/image" Target="../media/image3.jpg"/><Relationship Id="rId9" Type="http://schemas.openxmlformats.org/officeDocument/2006/relationships/image" Target="../media/image8.png"/><Relationship Id="rId14" Type="http://schemas.openxmlformats.org/officeDocument/2006/relationships/image" Target="../media/image1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jpg"/><Relationship Id="rId13" Type="http://schemas.openxmlformats.org/officeDocument/2006/relationships/image" Target="../media/image26.png"/><Relationship Id="rId3" Type="http://schemas.openxmlformats.org/officeDocument/2006/relationships/image" Target="../media/image18.png"/><Relationship Id="rId7" Type="http://schemas.openxmlformats.org/officeDocument/2006/relationships/image" Target="../media/image21.png"/><Relationship Id="rId12" Type="http://schemas.openxmlformats.org/officeDocument/2006/relationships/image" Target="../media/image25.jpeg"/><Relationship Id="rId2" Type="http://schemas.openxmlformats.org/officeDocument/2006/relationships/image" Target="../media/image17.png"/><Relationship Id="rId16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jpeg"/><Relationship Id="rId11" Type="http://schemas.openxmlformats.org/officeDocument/2006/relationships/image" Target="../media/image24.jpg"/><Relationship Id="rId5" Type="http://schemas.openxmlformats.org/officeDocument/2006/relationships/image" Target="../media/image5.jpeg"/><Relationship Id="rId15" Type="http://schemas.openxmlformats.org/officeDocument/2006/relationships/image" Target="../media/image2.jpg"/><Relationship Id="rId10" Type="http://schemas.openxmlformats.org/officeDocument/2006/relationships/image" Target="../media/image23.jpeg"/><Relationship Id="rId4" Type="http://schemas.openxmlformats.org/officeDocument/2006/relationships/image" Target="../media/image19.jpeg"/><Relationship Id="rId9" Type="http://schemas.openxmlformats.org/officeDocument/2006/relationships/image" Target="../media/image3.jpg"/><Relationship Id="rId14" Type="http://schemas.openxmlformats.org/officeDocument/2006/relationships/image" Target="../media/image2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eg"/><Relationship Id="rId13" Type="http://schemas.openxmlformats.org/officeDocument/2006/relationships/image" Target="../media/image37.png"/><Relationship Id="rId3" Type="http://schemas.openxmlformats.org/officeDocument/2006/relationships/image" Target="../media/image3.jpg"/><Relationship Id="rId7" Type="http://schemas.openxmlformats.org/officeDocument/2006/relationships/image" Target="../media/image19.jpeg"/><Relationship Id="rId12" Type="http://schemas.openxmlformats.org/officeDocument/2006/relationships/image" Target="../media/image36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g"/><Relationship Id="rId11" Type="http://schemas.openxmlformats.org/officeDocument/2006/relationships/image" Target="../media/image35.png"/><Relationship Id="rId5" Type="http://schemas.openxmlformats.org/officeDocument/2006/relationships/image" Target="../media/image31.jpeg"/><Relationship Id="rId15" Type="http://schemas.openxmlformats.org/officeDocument/2006/relationships/image" Target="../media/image39.png"/><Relationship Id="rId10" Type="http://schemas.openxmlformats.org/officeDocument/2006/relationships/image" Target="../media/image34.jpeg"/><Relationship Id="rId4" Type="http://schemas.openxmlformats.org/officeDocument/2006/relationships/image" Target="../media/image30.jp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B35DF-9131-DFAD-DE19-C5BCCB49BC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3DF31076-C574-B5EA-B8C2-12CB58E69FA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80095990-D811-0FB9-3206-F30182C00B0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64905778"/>
              </p:ext>
            </p:extLst>
          </p:nvPr>
        </p:nvGraphicFramePr>
        <p:xfrm>
          <a:off x="655093" y="1564162"/>
          <a:ext cx="12420000" cy="7020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230">
                  <a:extLst>
                    <a:ext uri="{9D8B030D-6E8A-4147-A177-3AD203B41FA5}">
                      <a16:colId xmlns:a16="http://schemas.microsoft.com/office/drawing/2014/main" val="2110052291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1257960483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3704868386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4092775209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2833176240"/>
                    </a:ext>
                  </a:extLst>
                </a:gridCol>
                <a:gridCol w="2273154">
                  <a:extLst>
                    <a:ext uri="{9D8B030D-6E8A-4147-A177-3AD203B41FA5}">
                      <a16:colId xmlns:a16="http://schemas.microsoft.com/office/drawing/2014/main" val="2375869498"/>
                    </a:ext>
                  </a:extLst>
                </a:gridCol>
              </a:tblGrid>
              <a:tr h="560176">
                <a:tc>
                  <a:txBody>
                    <a:bodyPr/>
                    <a:lstStyle/>
                    <a:p>
                      <a:pPr algn="ctr"/>
                      <a:endParaRPr lang="en-GB" sz="21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Barlow Condensed Bold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C6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MONDAY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TUESDAY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WEDNESDAY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THURSDAY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FRIDAY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604415"/>
                  </a:ext>
                </a:extLst>
              </a:tr>
              <a:tr h="215327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Aharoni" panose="020F0502020204030204" pitchFamily="2" charset="-79"/>
                        </a:rPr>
                        <a:t>OPTION</a:t>
                      </a: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haroni" panose="020F0502020204030204" pitchFamily="2" charset="-79"/>
                          <a:ea typeface="+mn-ea"/>
                          <a:cs typeface="Aharoni" panose="020F0502020204030204" pitchFamily="2" charset="-79"/>
                        </a:rPr>
                        <a:t> </a:t>
                      </a: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2.11.2026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23.11.2026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14.12.2026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18.01.2027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08.02.2027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08.03.2027</a:t>
                      </a:r>
                      <a:endParaRPr lang="en-GB" sz="14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Barlow Condensed Bold" panose="020B060402020202020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nva Sans Bold" panose="020B0604020202020204" charset="0"/>
                        </a:rPr>
                        <a:t>Tomato Pasta with Garlic Bread</a:t>
                      </a:r>
                    </a:p>
                    <a:p>
                      <a:pPr algn="ctr">
                        <a:lnSpc>
                          <a:spcPts val="196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latin typeface="Canva Sans Bold" panose="020B060402020202020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Pork Hot Dog with Potato Wedges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Roast Chicken, Stuffing,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Beef Tortilla Stack with Rice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Fish Fingers or Salmon Fish Fingers with Chips &amp;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49154"/>
                  </a:ext>
                </a:extLst>
              </a:tr>
              <a:tr h="215327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Vegetable Lasagne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Veggie Hot Dog with Potato Wedges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Vegetable Wellington,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i="0" u="none" strike="noStrike" noProof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 Vegetable Pasta Bake</a:t>
                      </a:r>
                      <a:endParaRPr lang="en-US" sz="1200" b="0" i="0" u="none" strike="noStrike" noProof="0" dirty="0">
                        <a:solidFill>
                          <a:schemeClr val="tx1"/>
                        </a:solidFill>
                        <a:latin typeface="Canva Sans Bold" panose="020B0604020202020204" charset="0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Cheese Whirl with Chips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4832"/>
                  </a:ext>
                </a:extLst>
              </a:tr>
              <a:tr h="2153275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Cheese &amp; Crackers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Apple Crumble with Cream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Fruit Medley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Syrup Sponge with Custard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 panose="020B0604020202020204" charset="0"/>
                          <a:ea typeface="+mn-ea"/>
                          <a:cs typeface="+mn-cs"/>
                        </a:rPr>
                        <a:t>Jelly with Mandarins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34578"/>
                  </a:ext>
                </a:extLst>
              </a:tr>
            </a:tbl>
          </a:graphicData>
        </a:graphic>
      </p:graphicFrame>
      <p:sp>
        <p:nvSpPr>
          <p:cNvPr id="79" name="TextBox 79">
            <a:extLst>
              <a:ext uri="{FF2B5EF4-FFF2-40B4-BE49-F238E27FC236}">
                <a16:creationId xmlns:a16="http://schemas.microsoft.com/office/drawing/2014/main" id="{34E1B477-288F-61F9-615F-6B6B5AD47173}"/>
              </a:ext>
            </a:extLst>
          </p:cNvPr>
          <p:cNvSpPr txBox="1"/>
          <p:nvPr/>
        </p:nvSpPr>
        <p:spPr>
          <a:xfrm>
            <a:off x="4973734" y="163850"/>
            <a:ext cx="3768532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  <a:spcBef>
                <a:spcPct val="0"/>
              </a:spcBef>
            </a:pPr>
            <a:r>
              <a:rPr lang="en-US" sz="6900" spc="-103">
                <a:solidFill>
                  <a:schemeClr val="bg1"/>
                </a:solidFill>
                <a:latin typeface="Barlow Condensed Bold"/>
              </a:rPr>
              <a:t>WEEK ONE</a:t>
            </a:r>
          </a:p>
        </p:txBody>
      </p:sp>
      <p:pic>
        <p:nvPicPr>
          <p:cNvPr id="10" name="object 13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F209EAD7-FB11-F2CC-829E-5D9F4778A68B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561254" y="2743060"/>
            <a:ext cx="1526210" cy="1436560"/>
          </a:xfrm>
          <a:prstGeom prst="rect">
            <a:avLst/>
          </a:prstGeom>
        </p:spPr>
      </p:pic>
      <p:pic>
        <p:nvPicPr>
          <p:cNvPr id="15" name="object 2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63CD2180-98DA-DB7D-7D3F-8C4EF3D2507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11053853" y="2725488"/>
            <a:ext cx="1526210" cy="1454132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7B5081C-87E6-ACD1-F20E-5DF7A51E27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08" t="23615" r="11349" b="20327"/>
          <a:stretch>
            <a:fillRect/>
          </a:stretch>
        </p:blipFill>
        <p:spPr bwMode="auto">
          <a:xfrm>
            <a:off x="11202805" y="6858143"/>
            <a:ext cx="1431068" cy="1446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A3F339E-1A51-98F7-8F84-40D66BD9E3EC}"/>
              </a:ext>
            </a:extLst>
          </p:cNvPr>
          <p:cNvSpPr txBox="1"/>
          <p:nvPr/>
        </p:nvSpPr>
        <p:spPr>
          <a:xfrm>
            <a:off x="1713590" y="8549718"/>
            <a:ext cx="57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Barlow Condensed Bold" panose="020B0604020202020204" charset="0"/>
              </a:rPr>
              <a:t>*VEGETABLES AND SIDES MAY DIFFER THAN THOSE SHOWN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06D1AA-5C51-B966-237E-24535EBA723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3995087"/>
              </p:ext>
            </p:extLst>
          </p:nvPr>
        </p:nvGraphicFramePr>
        <p:xfrm>
          <a:off x="655093" y="1564161"/>
          <a:ext cx="1058496" cy="551241"/>
        </p:xfrm>
        <a:graphic>
          <a:graphicData uri="http://schemas.openxmlformats.org/drawingml/2006/table">
            <a:tbl>
              <a:tblPr/>
              <a:tblGrid>
                <a:gridCol w="1058496">
                  <a:extLst>
                    <a:ext uri="{9D8B030D-6E8A-4147-A177-3AD203B41FA5}">
                      <a16:colId xmlns:a16="http://schemas.microsoft.com/office/drawing/2014/main" val="1444009039"/>
                    </a:ext>
                  </a:extLst>
                </a:gridCol>
              </a:tblGrid>
              <a:tr h="551241">
                <a:tc>
                  <a:txBody>
                    <a:bodyPr/>
                    <a:lstStyle/>
                    <a:p>
                      <a:endParaRPr lang="en-GB"/>
                    </a:p>
                  </a:txBody>
                  <a:tcPr>
                    <a:lnL w="12700" cmpd="sng">
                      <a:solidFill>
                        <a:schemeClr val="bg1"/>
                      </a:solidFill>
                      <a:prstDash val="solid"/>
                    </a:lnL>
                    <a:lnR w="12700" cmpd="sng">
                      <a:solidFill>
                        <a:schemeClr val="bg1"/>
                      </a:solidFill>
                      <a:prstDash val="solid"/>
                    </a:lnR>
                    <a:lnT w="12700" cmpd="sng">
                      <a:solidFill>
                        <a:schemeClr val="bg1"/>
                      </a:solidFill>
                      <a:prstDash val="solid"/>
                    </a:lnT>
                    <a:lnB w="12700" cmpd="sng">
                      <a:solidFill>
                        <a:schemeClr val="bg1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8887866"/>
                  </a:ext>
                </a:extLst>
              </a:tr>
            </a:tbl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FA63D61C-EE7F-1358-2284-2B04182C9C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" t="9818" r="3529" b="8723"/>
          <a:stretch>
            <a:fillRect/>
          </a:stretch>
        </p:blipFill>
        <p:spPr>
          <a:xfrm>
            <a:off x="6741635" y="6866283"/>
            <a:ext cx="1437133" cy="145413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8207DA5C-8825-7B64-65BC-2CC08B57DA3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0" t="7695" r="6025" b="13298"/>
          <a:stretch>
            <a:fillRect/>
          </a:stretch>
        </p:blipFill>
        <p:spPr>
          <a:xfrm>
            <a:off x="8918177" y="4815608"/>
            <a:ext cx="1469541" cy="1501421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B0272165-1986-7D66-B3F2-C8DE5693256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125662" y="2798324"/>
            <a:ext cx="1469263" cy="145707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8015B8D-D633-6227-C15E-7D3319B00CE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097152" y="4815609"/>
            <a:ext cx="1546960" cy="150142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1C62700-BFB9-BE16-FD19-2EC232CD2700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097152" y="6898010"/>
            <a:ext cx="1493649" cy="145097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37520B30-7047-BE3A-C43D-9601F922B8F6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468165" y="6898010"/>
            <a:ext cx="1534062" cy="1450974"/>
          </a:xfrm>
          <a:prstGeom prst="rect">
            <a:avLst/>
          </a:prstGeom>
        </p:spPr>
      </p:pic>
      <p:pic>
        <p:nvPicPr>
          <p:cNvPr id="25" name="Picture 24" descr="A plate of food on a table&#10;&#10;AI-generated content may be incorrect.">
            <a:extLst>
              <a:ext uri="{FF2B5EF4-FFF2-40B4-BE49-F238E27FC236}">
                <a16:creationId xmlns:a16="http://schemas.microsoft.com/office/drawing/2014/main" id="{ABF9CB27-6401-299C-E35E-B674DCF6CD3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52" t="23394" r="8190" b="13433"/>
          <a:stretch>
            <a:fillRect/>
          </a:stretch>
        </p:blipFill>
        <p:spPr>
          <a:xfrm>
            <a:off x="8918176" y="6877208"/>
            <a:ext cx="1469541" cy="1427501"/>
          </a:xfrm>
          <a:prstGeom prst="rect">
            <a:avLst/>
          </a:prstGeom>
        </p:spPr>
      </p:pic>
      <p:pic>
        <p:nvPicPr>
          <p:cNvPr id="30" name="Picture 29" descr="A plate of food on a wood table&#10;&#10;Description automatically generated">
            <a:extLst>
              <a:ext uri="{FF2B5EF4-FFF2-40B4-BE49-F238E27FC236}">
                <a16:creationId xmlns:a16="http://schemas.microsoft.com/office/drawing/2014/main" id="{5A194722-E343-8ACF-7FF9-775690D074D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19" b="6855"/>
          <a:stretch/>
        </p:blipFill>
        <p:spPr>
          <a:xfrm>
            <a:off x="11053853" y="4815607"/>
            <a:ext cx="1526210" cy="149619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D49FB376-C454-6A38-D653-EF8A077B88A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9214" y="4861875"/>
            <a:ext cx="1515092" cy="1449925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09A135D3-17BF-9889-965A-1FF1833346C3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165" y="2743060"/>
            <a:ext cx="1534062" cy="143656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8B736CFA-7902-F81E-E9FA-DCB903CB4E8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2998" y="4815606"/>
            <a:ext cx="1534061" cy="149619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2E7D30C-2140-F7C1-975C-44CBE04035B7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918176" y="2743060"/>
            <a:ext cx="1469541" cy="1427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5915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0F3B5B-CB82-C9FB-38DE-A371045AA5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74D9D59-15F9-F264-84BB-7A5D5B2E20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D24D0927-B39D-9378-BCE4-5060F86BAC4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22643713"/>
              </p:ext>
            </p:extLst>
          </p:nvPr>
        </p:nvGraphicFramePr>
        <p:xfrm>
          <a:off x="597756" y="1512813"/>
          <a:ext cx="12412800" cy="74042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00">
                  <a:extLst>
                    <a:ext uri="{9D8B030D-6E8A-4147-A177-3AD203B41FA5}">
                      <a16:colId xmlns:a16="http://schemas.microsoft.com/office/drawing/2014/main" val="1917157706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1257960483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3704868386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4092775209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833176240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375869498"/>
                    </a:ext>
                  </a:extLst>
                </a:gridCol>
              </a:tblGrid>
              <a:tr h="607572">
                <a:tc>
                  <a:txBody>
                    <a:bodyPr/>
                    <a:lstStyle/>
                    <a:p>
                      <a:pPr algn="ctr"/>
                      <a:endParaRPr lang="en-GB" sz="2100" b="0">
                        <a:ln>
                          <a:solidFill>
                            <a:schemeClr val="bg1"/>
                          </a:solidFill>
                        </a:ln>
                        <a:solidFill>
                          <a:schemeClr val="bg1"/>
                        </a:solidFill>
                        <a:latin typeface="Barlow Condensed Bold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 dirty="0">
                          <a:solidFill>
                            <a:schemeClr val="bg1"/>
                          </a:solidFill>
                          <a:latin typeface="Barlow Condensed Bold"/>
                        </a:rPr>
                        <a:t>MONDAY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TUESDAY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WEDNESDAY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THURSDAY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FRIDAY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604415"/>
                  </a:ext>
                </a:extLst>
              </a:tr>
              <a:tr h="2233104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1</a:t>
                      </a:r>
                    </a:p>
                    <a:p>
                      <a:endParaRPr lang="en-GB" sz="1400" b="1" dirty="0"/>
                    </a:p>
                    <a:p>
                      <a:r>
                        <a:rPr lang="en-GB" sz="1400" b="1" dirty="0"/>
                        <a:t>09.11.2026</a:t>
                      </a:r>
                    </a:p>
                    <a:p>
                      <a:r>
                        <a:rPr lang="en-GB" sz="1400" b="1" dirty="0"/>
                        <a:t>30.11.2026</a:t>
                      </a:r>
                    </a:p>
                    <a:p>
                      <a:r>
                        <a:rPr lang="en-GB" sz="1400" b="1" dirty="0"/>
                        <a:t>04.01.2027</a:t>
                      </a:r>
                    </a:p>
                    <a:p>
                      <a:r>
                        <a:rPr lang="en-GB" sz="1400" b="1" dirty="0"/>
                        <a:t>25.01.2027</a:t>
                      </a:r>
                    </a:p>
                    <a:p>
                      <a:r>
                        <a:rPr lang="en-GB" sz="1400" b="1" dirty="0"/>
                        <a:t>22.02.2027</a:t>
                      </a:r>
                    </a:p>
                    <a:p>
                      <a:r>
                        <a:rPr lang="en-GB" sz="1400" b="1" dirty="0"/>
                        <a:t>15.03.2027</a:t>
                      </a:r>
                    </a:p>
                    <a:p>
                      <a:pPr algn="ctr">
                        <a:lnSpc>
                          <a:spcPts val="1960"/>
                        </a:lnSpc>
                      </a:pPr>
                      <a:endParaRPr lang="en-GB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Barlow Condensed Bold" panose="020B060402020202020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nva Sans Bold"/>
                        </a:rPr>
                        <a:t>Cheese &amp; Tomato Pizza with New Potatoes</a:t>
                      </a:r>
                    </a:p>
                    <a:p>
                      <a:pPr algn="ctr">
                        <a:lnSpc>
                          <a:spcPts val="1960"/>
                        </a:lnSpc>
                      </a:pPr>
                      <a:endParaRPr lang="en-GB" sz="1200" dirty="0">
                        <a:solidFill>
                          <a:schemeClr val="tx1"/>
                        </a:solidFill>
                        <a:latin typeface="Canva San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Spaghetti Bolognaise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Roast Gammon,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Chicken Meatballs in Tomato Sauce with Rice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Fish Fingers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49154"/>
                  </a:ext>
                </a:extLst>
              </a:tr>
              <a:tr h="22331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Mild Mexican Chilli with Rice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Veggie Bolognaise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1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Quorn Fillet with,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Chickpea &amp; Coconut Curry with Rice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Veggie Sausage with Chips &amp; Tomato Ketchup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4832"/>
                  </a:ext>
                </a:extLst>
              </a:tr>
              <a:tr h="2233104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Gingerbread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Cookie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Chocolate Brownie with Chocolate Sauce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Freshly Chopped 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Fruit Salad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Sticky Toffee apple Crumble with Custard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Golden Syrup Snap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34578"/>
                  </a:ext>
                </a:extLst>
              </a:tr>
            </a:tbl>
          </a:graphicData>
        </a:graphic>
      </p:graphicFrame>
      <p:sp>
        <p:nvSpPr>
          <p:cNvPr id="79" name="TextBox 79">
            <a:extLst>
              <a:ext uri="{FF2B5EF4-FFF2-40B4-BE49-F238E27FC236}">
                <a16:creationId xmlns:a16="http://schemas.microsoft.com/office/drawing/2014/main" id="{0697AA00-68C8-DC66-866C-509EA52E549E}"/>
              </a:ext>
            </a:extLst>
          </p:cNvPr>
          <p:cNvSpPr txBox="1"/>
          <p:nvPr/>
        </p:nvSpPr>
        <p:spPr>
          <a:xfrm>
            <a:off x="4973734" y="163850"/>
            <a:ext cx="3768532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  <a:spcBef>
                <a:spcPct val="0"/>
              </a:spcBef>
            </a:pPr>
            <a:r>
              <a:rPr lang="en-US" sz="6900" spc="-103">
                <a:solidFill>
                  <a:schemeClr val="bg1"/>
                </a:solidFill>
                <a:latin typeface="Barlow Condensed Bold"/>
              </a:rPr>
              <a:t>WEEK TWO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EA468D-12ED-D0D8-E673-61DF593CF09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564" b="12889"/>
          <a:stretch>
            <a:fillRect/>
          </a:stretch>
        </p:blipFill>
        <p:spPr>
          <a:xfrm>
            <a:off x="2092289" y="2834409"/>
            <a:ext cx="1414010" cy="1410198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65BB0EA0-B888-7AC8-95BB-28E4079E97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2" t="17694" r="10134" b="5411"/>
          <a:stretch>
            <a:fillRect/>
          </a:stretch>
        </p:blipFill>
        <p:spPr>
          <a:xfrm>
            <a:off x="11145945" y="7179118"/>
            <a:ext cx="1530652" cy="150685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12FBA41-896B-CCC6-6D20-2956DC25A9B1}"/>
              </a:ext>
            </a:extLst>
          </p:cNvPr>
          <p:cNvSpPr txBox="1"/>
          <p:nvPr/>
        </p:nvSpPr>
        <p:spPr>
          <a:xfrm>
            <a:off x="1720161" y="8775508"/>
            <a:ext cx="57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Barlow Condensed Bold" panose="020B0604020202020204" charset="0"/>
              </a:rPr>
              <a:t>*VEGETABLES AND SIDES MAY DIFFER THAN THOSE SHOWN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AD633F8-6D34-076A-9757-3188A3233A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47" t="9818" r="3529" b="8723"/>
          <a:stretch>
            <a:fillRect/>
          </a:stretch>
        </p:blipFill>
        <p:spPr>
          <a:xfrm>
            <a:off x="6672126" y="7292036"/>
            <a:ext cx="1437133" cy="14541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07E9DE2-B21F-823B-60BB-65D67301D089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84" t="129" r="12402" b="-38"/>
          <a:stretch>
            <a:fillRect/>
          </a:stretch>
        </p:blipFill>
        <p:spPr>
          <a:xfrm>
            <a:off x="11115489" y="4984238"/>
            <a:ext cx="1546960" cy="149619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033E9CB5-D4A7-C5CB-67B0-F2D2E7E8633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092288" y="4941338"/>
            <a:ext cx="1414009" cy="1483341"/>
          </a:xfrm>
          <a:prstGeom prst="rect">
            <a:avLst/>
          </a:prstGeom>
        </p:spPr>
      </p:pic>
      <p:pic>
        <p:nvPicPr>
          <p:cNvPr id="16" name="object 24" descr="A plate of spaghetti and vegetables  Description automatically generated with low confidence">
            <a:extLst>
              <a:ext uri="{FF2B5EF4-FFF2-40B4-BE49-F238E27FC236}">
                <a16:creationId xmlns:a16="http://schemas.microsoft.com/office/drawing/2014/main" id="{FC409CB3-6DB1-0368-4C01-46C568624E7E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48799" y="2811149"/>
            <a:ext cx="1466523" cy="1454132"/>
          </a:xfrm>
          <a:prstGeom prst="rect">
            <a:avLst/>
          </a:prstGeom>
        </p:spPr>
      </p:pic>
      <p:pic>
        <p:nvPicPr>
          <p:cNvPr id="20" name="object 24" descr="A plate of spaghetti and vegetables  Description automatically generated with low confidence">
            <a:extLst>
              <a:ext uri="{FF2B5EF4-FFF2-40B4-BE49-F238E27FC236}">
                <a16:creationId xmlns:a16="http://schemas.microsoft.com/office/drawing/2014/main" id="{DA807BD2-BB8E-B4C2-F32E-8F8950F6B8E0}"/>
              </a:ext>
            </a:extLst>
          </p:cNvPr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324955" y="4941338"/>
            <a:ext cx="1466523" cy="1476887"/>
          </a:xfrm>
          <a:prstGeom prst="rect">
            <a:avLst/>
          </a:prstGeom>
        </p:spPr>
      </p:pic>
      <p:pic>
        <p:nvPicPr>
          <p:cNvPr id="24" name="object 2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18BCEDA1-9677-EDA4-1D93-470774B18592}"/>
              </a:ext>
            </a:extLst>
          </p:cNvPr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1058046" y="2831420"/>
            <a:ext cx="1526210" cy="1454132"/>
          </a:xfrm>
          <a:prstGeom prst="rect">
            <a:avLst/>
          </a:prstGeom>
        </p:spPr>
      </p:pic>
      <p:pic>
        <p:nvPicPr>
          <p:cNvPr id="28" name="Picture 27" descr="A plate of food on a table&#10;&#10;AI-generated content may be incorrect.">
            <a:extLst>
              <a:ext uri="{FF2B5EF4-FFF2-40B4-BE49-F238E27FC236}">
                <a16:creationId xmlns:a16="http://schemas.microsoft.com/office/drawing/2014/main" id="{0E5E39AF-5D23-0E85-A8E1-A994D7BFD304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738122" y="7220063"/>
            <a:ext cx="1621262" cy="1454131"/>
          </a:xfrm>
          <a:prstGeom prst="rect">
            <a:avLst/>
          </a:prstGeom>
        </p:spPr>
      </p:pic>
      <p:pic>
        <p:nvPicPr>
          <p:cNvPr id="34" name="object 15" descr="A plate of food on a wood surface  Description automatically generated">
            <a:extLst>
              <a:ext uri="{FF2B5EF4-FFF2-40B4-BE49-F238E27FC236}">
                <a16:creationId xmlns:a16="http://schemas.microsoft.com/office/drawing/2014/main" id="{EF5CAA87-0890-6432-ED07-25695D34119B}"/>
              </a:ext>
            </a:extLst>
          </p:cNvPr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8738122" y="4984238"/>
            <a:ext cx="1587323" cy="1496194"/>
          </a:xfrm>
          <a:prstGeom prst="rect">
            <a:avLst/>
          </a:prstGeom>
        </p:spPr>
      </p:pic>
      <p:pic>
        <p:nvPicPr>
          <p:cNvPr id="39" name="Picture 38" descr="A plate of food&#10;&#10;Description automatically generated with medium confidence">
            <a:extLst>
              <a:ext uri="{FF2B5EF4-FFF2-40B4-BE49-F238E27FC236}">
                <a16:creationId xmlns:a16="http://schemas.microsoft.com/office/drawing/2014/main" id="{C59BB565-3204-52FD-BD6C-CC6CF84058AD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733" b="5121"/>
          <a:stretch/>
        </p:blipFill>
        <p:spPr>
          <a:xfrm rot="10800000">
            <a:off x="6597032" y="4971292"/>
            <a:ext cx="1587323" cy="1446933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5D1C7F87-B063-6841-9B04-9D69E28068F5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742266" y="2831420"/>
            <a:ext cx="1610162" cy="1413187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E5182171-BAF2-B308-330B-8BFA9F3CA93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4405327" y="7220063"/>
            <a:ext cx="1466523" cy="1442374"/>
          </a:xfrm>
          <a:prstGeom prst="rect">
            <a:avLst/>
          </a:prstGeom>
        </p:spPr>
      </p:pic>
      <p:pic>
        <p:nvPicPr>
          <p:cNvPr id="45" name="object 13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2CC14326-0FB1-FEEC-BA74-B049171B9F47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6561254" y="2743059"/>
            <a:ext cx="1526210" cy="1522221"/>
          </a:xfrm>
          <a:prstGeom prst="rect">
            <a:avLst/>
          </a:prstGeom>
        </p:spPr>
      </p:pic>
      <p:pic>
        <p:nvPicPr>
          <p:cNvPr id="6" name="Picture 5" descr="A cookie on a plate&#10;&#10;AI-generated content may be incorrect.">
            <a:extLst>
              <a:ext uri="{FF2B5EF4-FFF2-40B4-BE49-F238E27FC236}">
                <a16:creationId xmlns:a16="http://schemas.microsoft.com/office/drawing/2014/main" id="{E567F5EC-F7BD-ED84-50CF-6C457C5A919F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" r="5773" b="5135"/>
          <a:stretch>
            <a:fillRect/>
          </a:stretch>
        </p:blipFill>
        <p:spPr>
          <a:xfrm>
            <a:off x="2092288" y="7225941"/>
            <a:ext cx="1414009" cy="1442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6038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630F95-1E79-6422-566D-B4825DCAE3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08441F3-8D78-F33E-F7E0-45AECF0E1D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716000" cy="10287000"/>
          </a:xfrm>
          <a:prstGeom prst="rect">
            <a:avLst/>
          </a:prstGeom>
        </p:spPr>
      </p:pic>
      <p:graphicFrame>
        <p:nvGraphicFramePr>
          <p:cNvPr id="110" name="Table 109">
            <a:extLst>
              <a:ext uri="{FF2B5EF4-FFF2-40B4-BE49-F238E27FC236}">
                <a16:creationId xmlns:a16="http://schemas.microsoft.com/office/drawing/2014/main" id="{CE9BC01A-D20A-0E01-BEE5-30528DE7E5F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6692916"/>
              </p:ext>
            </p:extLst>
          </p:nvPr>
        </p:nvGraphicFramePr>
        <p:xfrm>
          <a:off x="670619" y="1564162"/>
          <a:ext cx="12412800" cy="704467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4800">
                  <a:extLst>
                    <a:ext uri="{9D8B030D-6E8A-4147-A177-3AD203B41FA5}">
                      <a16:colId xmlns:a16="http://schemas.microsoft.com/office/drawing/2014/main" val="3366165813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1257960483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3704868386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4092775209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833176240"/>
                    </a:ext>
                  </a:extLst>
                </a:gridCol>
                <a:gridCol w="2271600">
                  <a:extLst>
                    <a:ext uri="{9D8B030D-6E8A-4147-A177-3AD203B41FA5}">
                      <a16:colId xmlns:a16="http://schemas.microsoft.com/office/drawing/2014/main" val="2375869498"/>
                    </a:ext>
                  </a:extLst>
                </a:gridCol>
              </a:tblGrid>
              <a:tr h="520183">
                <a:tc>
                  <a:txBody>
                    <a:bodyPr/>
                    <a:lstStyle/>
                    <a:p>
                      <a:pPr algn="ctr"/>
                      <a:endParaRPr lang="en-GB" sz="2100" b="0">
                        <a:solidFill>
                          <a:schemeClr val="bg1"/>
                        </a:solidFill>
                        <a:latin typeface="Barlow Condensed Bold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MONDAY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TUESDAY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WEDNESDAY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THURSDAY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2100" b="0">
                          <a:solidFill>
                            <a:schemeClr val="bg1"/>
                          </a:solidFill>
                          <a:latin typeface="Barlow Condensed Bold"/>
                        </a:rPr>
                        <a:t>FRIDAY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71604415"/>
                  </a:ext>
                </a:extLst>
              </a:tr>
              <a:tr h="1997168">
                <a:tc>
                  <a:txBody>
                    <a:bodyPr/>
                    <a:lstStyle/>
                    <a:p>
                      <a:pPr algn="ctr">
                        <a:lnSpc>
                          <a:spcPts val="1960"/>
                        </a:lnSpc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1</a:t>
                      </a:r>
                      <a:endParaRPr lang="en-GB" sz="1400" dirty="0"/>
                    </a:p>
                    <a:p>
                      <a:r>
                        <a:rPr lang="en-GB" sz="1400" dirty="0"/>
                        <a:t>16.11.2026</a:t>
                      </a:r>
                    </a:p>
                    <a:p>
                      <a:r>
                        <a:rPr lang="en-GB" sz="1400" dirty="0"/>
                        <a:t>07.12.2026</a:t>
                      </a:r>
                    </a:p>
                    <a:p>
                      <a:r>
                        <a:rPr lang="en-GB" sz="1400" dirty="0"/>
                        <a:t>11.01.2027</a:t>
                      </a:r>
                    </a:p>
                    <a:p>
                      <a:r>
                        <a:rPr lang="en-GB" sz="1400" dirty="0"/>
                        <a:t>01.02.2027</a:t>
                      </a:r>
                    </a:p>
                    <a:p>
                      <a:r>
                        <a:rPr lang="en-GB" sz="1400" dirty="0"/>
                        <a:t>01.03.2027</a:t>
                      </a:r>
                    </a:p>
                    <a:p>
                      <a:r>
                        <a:rPr lang="en-GB" sz="1400" dirty="0"/>
                        <a:t>22.03.2027</a:t>
                      </a:r>
                    </a:p>
                    <a:p>
                      <a:pPr algn="ctr">
                        <a:lnSpc>
                          <a:spcPts val="1960"/>
                        </a:lnSpc>
                      </a:pPr>
                      <a:endParaRPr lang="en-GB" sz="2000" b="1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Barlow Condensed Bold" panose="020B0604020202020204" charset="0"/>
                      </a:endParaRP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dirty="0">
                          <a:solidFill>
                            <a:srgbClr val="000000"/>
                          </a:solidFill>
                          <a:latin typeface="Canva Sans Bold"/>
                        </a:rPr>
                        <a:t>Macaroni Cheese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noProof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Chicken Wrap with Wedges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Roast Pork Sausages with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Chicken &amp; Sweetcorn Pie with Crushed Potatoes</a:t>
                      </a: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Fish Fingers with Chips &amp; Tomato Sauce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9949154"/>
                  </a:ext>
                </a:extLst>
              </a:tr>
              <a:tr h="219687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2000" b="1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Barlow Condensed Bold" panose="020B0604020202020204" charset="0"/>
                        </a:rPr>
                        <a:t>OPTION 2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Sweet Potato &amp; Lentil Curry with Rice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i="0" u="none" strike="noStrike" noProof="0" dirty="0">
                          <a:solidFill>
                            <a:schemeClr val="tx1"/>
                          </a:solidFill>
                          <a:latin typeface="Canva Sans Bold" panose="020B0604020202020204" charset="0"/>
                        </a:rPr>
                        <a:t>Vegetable Wrap with Wedges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Veggie Sausage, Roast Potatoes &amp; Gravy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sz="1200" dirty="0">
                          <a:latin typeface="Canva Sans Bold" panose="020B0604020202020204" charset="0"/>
                        </a:rPr>
                        <a:t>Tomato Pasta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Cheese and Bean Puff with Chips &amp; Tomato Sauce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03764832"/>
                  </a:ext>
                </a:extLst>
              </a:tr>
              <a:tr h="2196873"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Barlow Condensed Bold" panose="020B0604020202020204" charset="0"/>
                          <a:ea typeface="+mn-ea"/>
                          <a:cs typeface="+mn-cs"/>
                        </a:rPr>
                        <a:t>DESSERT</a:t>
                      </a:r>
                    </a:p>
                  </a:txBody>
                  <a:tcPr marL="68580" marR="6858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dirty="0">
                          <a:latin typeface="Canva Sans Bold" panose="020B0604020202020204" charset="0"/>
                        </a:rPr>
                        <a:t>Oaty Cookie</a:t>
                      </a: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 panose="020B0604020202020204" charset="0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2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Canva Sans Bold"/>
                        <a:ea typeface="+mn-ea"/>
                        <a:cs typeface="+mn-cs"/>
                      </a:endParaRP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Fruit Crumble with Custard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Fruit Salad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Ginger Cake with Custard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auto" latinLnBrk="0" hangingPunct="1">
                        <a:lnSpc>
                          <a:spcPts val="196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2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nva Sans Bold"/>
                          <a:ea typeface="+mn-ea"/>
                          <a:cs typeface="+mn-cs"/>
                        </a:rPr>
                        <a:t>Jelly with Mandarins </a:t>
                      </a:r>
                    </a:p>
                  </a:txBody>
                  <a:tcPr marL="68580" marR="68580" marT="34290" marB="3429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3234578"/>
                  </a:ext>
                </a:extLst>
              </a:tr>
            </a:tbl>
          </a:graphicData>
        </a:graphic>
      </p:graphicFrame>
      <p:sp>
        <p:nvSpPr>
          <p:cNvPr id="79" name="TextBox 79">
            <a:extLst>
              <a:ext uri="{FF2B5EF4-FFF2-40B4-BE49-F238E27FC236}">
                <a16:creationId xmlns:a16="http://schemas.microsoft.com/office/drawing/2014/main" id="{520B45B0-0207-FB78-84E3-A7E08FBA7961}"/>
              </a:ext>
            </a:extLst>
          </p:cNvPr>
          <p:cNvSpPr txBox="1"/>
          <p:nvPr/>
        </p:nvSpPr>
        <p:spPr>
          <a:xfrm>
            <a:off x="4973734" y="163850"/>
            <a:ext cx="4002626" cy="110991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9660"/>
              </a:lnSpc>
              <a:spcBef>
                <a:spcPct val="0"/>
              </a:spcBef>
            </a:pPr>
            <a:r>
              <a:rPr lang="en-US" sz="6900" spc="-103">
                <a:solidFill>
                  <a:schemeClr val="bg1"/>
                </a:solidFill>
                <a:latin typeface="Barlow Condensed Bold"/>
              </a:rPr>
              <a:t>WEEK THREE</a:t>
            </a:r>
          </a:p>
        </p:txBody>
      </p:sp>
      <p:pic>
        <p:nvPicPr>
          <p:cNvPr id="5" name="object 2" descr="A plate of food  Description automatically generated with medium confidence">
            <a:extLst>
              <a:ext uri="{FF2B5EF4-FFF2-40B4-BE49-F238E27FC236}">
                <a16:creationId xmlns:a16="http://schemas.microsoft.com/office/drawing/2014/main" id="{15A203AA-8FE4-C22E-C9A5-F3BE014FF3BC}"/>
              </a:ext>
            </a:extLst>
          </p:cNvPr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1212288" y="2623082"/>
            <a:ext cx="1464870" cy="1454132"/>
          </a:xfrm>
          <a:prstGeom prst="rect">
            <a:avLst/>
          </a:prstGeom>
        </p:spPr>
      </p:pic>
      <p:pic>
        <p:nvPicPr>
          <p:cNvPr id="16" name="object 10" descr="A plate of pasta and peas  Description automatically generated">
            <a:extLst>
              <a:ext uri="{FF2B5EF4-FFF2-40B4-BE49-F238E27FC236}">
                <a16:creationId xmlns:a16="http://schemas.microsoft.com/office/drawing/2014/main" id="{9A18F19F-4202-37ED-81A8-7737446145AC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006315" y="4586568"/>
            <a:ext cx="1464870" cy="1454132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3121158-0D4A-CDA5-E1CF-4797FB06FF00}"/>
              </a:ext>
            </a:extLst>
          </p:cNvPr>
          <p:cNvSpPr txBox="1"/>
          <p:nvPr/>
        </p:nvSpPr>
        <p:spPr>
          <a:xfrm>
            <a:off x="1720161" y="8707268"/>
            <a:ext cx="5759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>
                <a:solidFill>
                  <a:schemeClr val="bg1"/>
                </a:solidFill>
                <a:latin typeface="Barlow Condensed Bold" panose="020B0604020202020204" charset="0"/>
              </a:rPr>
              <a:t>*VEGETABLES AND SIDES MAY DIFFER THAN THOSE SHOWN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0669E87-8F8E-C8E1-1FD1-F372B49CEB3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19" t="13975" r="3792" b="7396"/>
          <a:stretch>
            <a:fillRect/>
          </a:stretch>
        </p:blipFill>
        <p:spPr>
          <a:xfrm>
            <a:off x="6735809" y="6867774"/>
            <a:ext cx="1432824" cy="1418736"/>
          </a:xfrm>
          <a:prstGeom prst="rect">
            <a:avLst/>
          </a:prstGeom>
        </p:spPr>
      </p:pic>
      <p:pic>
        <p:nvPicPr>
          <p:cNvPr id="12" name="object 28">
            <a:extLst>
              <a:ext uri="{FF2B5EF4-FFF2-40B4-BE49-F238E27FC236}">
                <a16:creationId xmlns:a16="http://schemas.microsoft.com/office/drawing/2014/main" id="{69221754-37AD-0AC0-A49C-C6636A0E1C8A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2240256" y="2623082"/>
            <a:ext cx="1352660" cy="137524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76F24F0-2B4E-48C1-D75D-6116AFB5D250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12" t="17694" r="10134" b="5411"/>
          <a:stretch>
            <a:fillRect/>
          </a:stretch>
        </p:blipFill>
        <p:spPr>
          <a:xfrm>
            <a:off x="2240256" y="6877795"/>
            <a:ext cx="1530652" cy="1421260"/>
          </a:xfrm>
          <a:prstGeom prst="rect">
            <a:avLst/>
          </a:prstGeom>
        </p:spPr>
      </p:pic>
      <p:pic>
        <p:nvPicPr>
          <p:cNvPr id="18" name="Picture 17" descr="A plate of food on a table&#10;&#10;AI-generated content may be incorrect.">
            <a:extLst>
              <a:ext uri="{FF2B5EF4-FFF2-40B4-BE49-F238E27FC236}">
                <a16:creationId xmlns:a16="http://schemas.microsoft.com/office/drawing/2014/main" id="{C1EC97A6-F9C2-4715-3F85-5130325CA1F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64787" y="6877795"/>
            <a:ext cx="1505164" cy="145413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D898D90E-6085-4D8C-6024-BA714B3AC4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022824" y="6882423"/>
            <a:ext cx="1448361" cy="1404087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95E1A934-E3E4-8CE9-8667-BC8FEEC1AD5C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7901" y="2674554"/>
            <a:ext cx="1540732" cy="1416117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89FBDF38-7331-0C70-0C11-FF2448F6767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1349" y="4605576"/>
            <a:ext cx="1540732" cy="1416117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630E7D57-85AD-67EE-6ABF-4174C764EAF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196813" y="4632332"/>
            <a:ext cx="1464870" cy="140836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B0259C3-113C-C4D2-62CF-16776B8B60F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183910" y="4695949"/>
            <a:ext cx="1409006" cy="142126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517B825F-DE64-8090-0DA4-142A5EA67DF8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375048" y="2623082"/>
            <a:ext cx="1594903" cy="1375244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47F3DDBD-2D84-E180-F2AE-AE87DE5699DC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439418" y="4605576"/>
            <a:ext cx="1530533" cy="137524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FF105394-3002-70F7-B942-BB2ADCE6F7F7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9012449" y="2674554"/>
            <a:ext cx="1464871" cy="1323772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66E40B6F-090C-9115-013B-A6E92D00173E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11212288" y="6882423"/>
            <a:ext cx="1426588" cy="1444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28284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3701AC9A5908340A53101F6F3BF7720" ma:contentTypeVersion="18" ma:contentTypeDescription="Create a new document." ma:contentTypeScope="" ma:versionID="1885fc1fe538054a778c0c4c24ed9ab4">
  <xsd:schema xmlns:xsd="http://www.w3.org/2001/XMLSchema" xmlns:xs="http://www.w3.org/2001/XMLSchema" xmlns:p="http://schemas.microsoft.com/office/2006/metadata/properties" xmlns:ns2="cfcc8f99-6edd-417c-8b08-e4af51aa64dc" xmlns:ns3="93f07fc0-f3cc-4d0b-9a4f-54b5dee9d132" targetNamespace="http://schemas.microsoft.com/office/2006/metadata/properties" ma:root="true" ma:fieldsID="98ed923e35c1a70eedf4ab471f5da741" ns2:_="" ns3:_="">
    <xsd:import namespace="cfcc8f99-6edd-417c-8b08-e4af51aa64dc"/>
    <xsd:import namespace="93f07fc0-f3cc-4d0b-9a4f-54b5dee9d1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fcc8f99-6edd-417c-8b08-e4af51aa64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4" nillable="true" ma:displayName="Location" ma:internalName="MediaServiceLocation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19" nillable="true" ma:taxonomy="true" ma:internalName="lcf76f155ced4ddcb4097134ff3c332f" ma:taxonomyFieldName="MediaServiceImageTags" ma:displayName="Image Tags" ma:readOnly="false" ma:fieldId="{5cf76f15-5ced-4ddc-b409-7134ff3c332f}" ma:taxonomyMulti="true" ma:sspId="a60fa401-c735-472c-b85f-e3677d3c5b3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3f07fc0-f3cc-4d0b-9a4f-54b5dee9d132" elementFormDefault="qualified">
    <xsd:import namespace="http://schemas.microsoft.com/office/2006/documentManagement/types"/>
    <xsd:import namespace="http://schemas.microsoft.com/office/infopath/2007/PartnerControls"/>
    <xsd:element name="TaxCatchAll" ma:index="20" nillable="true" ma:displayName="Taxonomy Catch All Column" ma:hidden="true" ma:list="{1412bf3a-dce2-436e-b669-e1b034c8f5c5}" ma:internalName="TaxCatchAll" ma:showField="CatchAllData" ma:web="93f07fc0-f3cc-4d0b-9a4f-54b5dee9d1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fcc8f99-6edd-417c-8b08-e4af51aa64dc">
      <Terms xmlns="http://schemas.microsoft.com/office/infopath/2007/PartnerControls"/>
    </lcf76f155ced4ddcb4097134ff3c332f>
    <TaxCatchAll xmlns="93f07fc0-f3cc-4d0b-9a4f-54b5dee9d132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0A4F8EE-6881-41C3-9C13-E0C0142AD5E1}">
  <ds:schemaRefs>
    <ds:schemaRef ds:uri="93f07fc0-f3cc-4d0b-9a4f-54b5dee9d132"/>
    <ds:schemaRef ds:uri="cfcc8f99-6edd-417c-8b08-e4af51aa64dc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5C51A84E-8596-453E-AC24-822B7785F912}">
  <ds:schemaRefs>
    <ds:schemaRef ds:uri="http://purl.org/dc/terms/"/>
    <ds:schemaRef ds:uri="93f07fc0-f3cc-4d0b-9a4f-54b5dee9d132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cfcc8f99-6edd-417c-8b08-e4af51aa64dc"/>
    <ds:schemaRef ds:uri="http://schemas.microsoft.com/office/infopath/2007/PartnerControls"/>
    <ds:schemaRef ds:uri="http://purl.org/dc/dcmitype/"/>
    <ds:schemaRef ds:uri="http://schemas.microsoft.com/office/2006/documentManagement/types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2A40F742-1C66-4AA3-905C-B3FC47F03A40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306</Words>
  <Application>Microsoft Office PowerPoint</Application>
  <PresentationFormat>Custom</PresentationFormat>
  <Paragraphs>125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Canva Sans</vt:lpstr>
      <vt:lpstr>Calibri</vt:lpstr>
      <vt:lpstr>Canva Sans Bold</vt:lpstr>
      <vt:lpstr>Aptos</vt:lpstr>
      <vt:lpstr>Barlow Condensed Bold</vt:lpstr>
      <vt:lpstr>Aharoni</vt:lpstr>
      <vt:lpstr>Arial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ONE</dc:title>
  <dc:creator>Megan Waring</dc:creator>
  <cp:lastModifiedBy>Claire Medhurst</cp:lastModifiedBy>
  <cp:revision>7</cp:revision>
  <cp:lastPrinted>2026-06-17T14:44:40Z</cp:lastPrinted>
  <dcterms:created xsi:type="dcterms:W3CDTF">2006-08-16T00:00:00Z</dcterms:created>
  <dcterms:modified xsi:type="dcterms:W3CDTF">2026-09-16T14:35:03Z</dcterms:modified>
  <dc:identifier>DAGF9D2QlfU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0x01010043701AC9A5908340A53101F6F3BF7720</vt:lpwstr>
  </property>
  <property fmtid="{D5CDD505-2E9C-101B-9397-08002B2CF9AE}" pid="3" name="MediaServiceImageTags">
    <vt:lpwstr/>
  </property>
</Properties>
</file>