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906000" cy="6858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00C8BA"/>
    <a:srgbClr val="C5FFFB"/>
    <a:srgbClr val="00968B"/>
    <a:srgbClr val="009E93"/>
    <a:srgbClr val="006D64"/>
    <a:srgbClr val="FF4343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0" autoAdjust="0"/>
    <p:restoredTop sz="93758" autoAdjust="0"/>
  </p:normalViewPr>
  <p:slideViewPr>
    <p:cSldViewPr>
      <p:cViewPr varScale="1">
        <p:scale>
          <a:sx n="115" d="100"/>
          <a:sy n="115" d="100"/>
        </p:scale>
        <p:origin x="1698" y="11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0770" tIns="45384" rIns="90770" bIns="453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0770" tIns="45384" rIns="90770" bIns="4538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0" tIns="45384" rIns="90770" bIns="45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70" tIns="45384" rIns="90770" bIns="45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0770" tIns="45384" rIns="90770" bIns="4538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0770" tIns="45384" rIns="90770" bIns="4538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9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47848" y="-54491"/>
            <a:ext cx="10041407" cy="6912723"/>
          </a:xfrm>
          <a:prstGeom prst="rect">
            <a:avLst/>
          </a:prstGeom>
        </p:spPr>
      </p:pic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96A04FE7-A4B1-4D48-854A-BA14C2291642}"/>
              </a:ext>
            </a:extLst>
          </p:cNvPr>
          <p:cNvSpPr/>
          <p:nvPr/>
        </p:nvSpPr>
        <p:spPr>
          <a:xfrm>
            <a:off x="8798590" y="35224"/>
            <a:ext cx="1001392" cy="920138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884242"/>
              </p:ext>
            </p:extLst>
          </p:nvPr>
        </p:nvGraphicFramePr>
        <p:xfrm>
          <a:off x="106018" y="782963"/>
          <a:ext cx="8615077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934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9007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9027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9027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1655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4064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9027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87455">
                <a:tc rowSpan="4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WK 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30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Aug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Sept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11 Oct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Nov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29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Nov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rd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Jan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Jan 21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Feb 14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March</a:t>
                      </a: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Burger In Bun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Bolognaise 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Garlic Bread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MSC Fishfingers or MSC Salmon Fish Fingers   with  Chips and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Vegetable and Bean Fajitas with 50/50 Rice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Quorn Burger In Bun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Homity Pie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Cheese Pasta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Cumberland Quorn Sausage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Coleslaw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Vegetable Medley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  Segments With Jelly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Eves Pudding and Custard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or Yoghurt 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60095"/>
              </p:ext>
            </p:extLst>
          </p:nvPr>
        </p:nvGraphicFramePr>
        <p:xfrm>
          <a:off x="106017" y="2784232"/>
          <a:ext cx="8615078" cy="2352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97235">
                <a:tc rowSpan="4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WK 2</a:t>
                      </a:r>
                    </a:p>
                    <a:p>
                      <a:pPr algn="l"/>
                      <a:r>
                        <a:rPr lang="en-GB" sz="1600" b="1" baseline="30000" dirty="0">
                          <a:latin typeface="Century Gothic" panose="020B0502020202020204" pitchFamily="34" charset="0"/>
                        </a:rPr>
                        <a:t>6th Sept</a:t>
                      </a:r>
                    </a:p>
                    <a:p>
                      <a:pPr algn="l"/>
                      <a:r>
                        <a:rPr lang="en-GB" sz="1600" b="1" baseline="30000" dirty="0">
                          <a:latin typeface="Century Gothic" panose="020B0502020202020204" pitchFamily="34" charset="0"/>
                        </a:rPr>
                        <a:t>27th Sept 18th Sept 15th Nov 6th Dec 10th Jan 31st Jan 28th Feb  21March 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Pizza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Beef Pasta Bake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Mediterranean Chicken  Pasta  In Tomato Sauce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MSC  Fish In Batter with Chips and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Tuna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Cauliflower Curry with Rice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Pasta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BBQ Quorn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Cabbage 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Shortbread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 Upside Down Cake &amp; Cream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or Yoghurt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40710"/>
              </p:ext>
            </p:extLst>
          </p:nvPr>
        </p:nvGraphicFramePr>
        <p:xfrm>
          <a:off x="127400" y="4630942"/>
          <a:ext cx="8615078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9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319310">
                <a:tc rowSpan="4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WK 3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13th Sept 4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Oct 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Nov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22 Nov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13 Dec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17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Jan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Feb 7</a:t>
                      </a:r>
                      <a:r>
                        <a:rPr lang="en-GB" sz="1100" b="1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 March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28 March</a:t>
                      </a:r>
                    </a:p>
                    <a:p>
                      <a:pPr algn="l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Vegetarian Tortilla Stack with Rice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Roll  with Tomato Sauce  served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Turkey with Roast Potatoes and Gravy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Pasta Tomato Sauce with Garlic Bread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MSC Fishfingers with Chips and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2562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Devil’s Kitchen Meatballs in Tomato Sauce with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Shepherdess Pie with Gravy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 Fillet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Pasta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Garlic 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Tomato Wholemeal Quiche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Mixed Vegetable Medley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Garden 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Sponge with Chocolate Sauce</a:t>
                      </a:r>
                    </a:p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 &amp; Peaches / Vanilla Shortbread &amp; Peaches for Servery's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Crumble with Cream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or Yoghurt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4646C-DD2C-4733-9A5D-C3EB14FF1231}"/>
              </a:ext>
            </a:extLst>
          </p:cNvPr>
          <p:cNvGrpSpPr/>
          <p:nvPr/>
        </p:nvGrpSpPr>
        <p:grpSpPr>
          <a:xfrm>
            <a:off x="2178298" y="535645"/>
            <a:ext cx="6523504" cy="189579"/>
            <a:chOff x="3090121" y="755479"/>
            <a:chExt cx="6523504" cy="189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3090121" y="75547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4461696" y="75830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5833271" y="763041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8508488" y="75857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7169242" y="765265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916045" y="-52955"/>
            <a:ext cx="3096344" cy="560369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241603" y="-65584"/>
            <a:ext cx="252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Discovery School Autumn Menu 2021</a:t>
            </a:r>
          </a:p>
        </p:txBody>
      </p:sp>
      <p:sp>
        <p:nvSpPr>
          <p:cNvPr id="34" name="Oval 33"/>
          <p:cNvSpPr/>
          <p:nvPr/>
        </p:nvSpPr>
        <p:spPr>
          <a:xfrm>
            <a:off x="6652730" y="13336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115569" y="96653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" y="31032"/>
            <a:ext cx="1602025" cy="7696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4C2725-68A8-4351-8F8E-4939841F9026}"/>
              </a:ext>
            </a:extLst>
          </p:cNvPr>
          <p:cNvSpPr txBox="1"/>
          <p:nvPr/>
        </p:nvSpPr>
        <p:spPr>
          <a:xfrm>
            <a:off x="8798590" y="3757782"/>
            <a:ext cx="1047658" cy="2733288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 </a:t>
            </a:r>
            <a:r>
              <a:rPr lang="en-GB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96020" y="1077575"/>
            <a:ext cx="1122613" cy="2637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endParaRPr lang="en-GB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Homemade    Bread </a:t>
            </a:r>
          </a:p>
          <a:p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 Fruit</a:t>
            </a:r>
          </a:p>
          <a:p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Salad Selection</a:t>
            </a:r>
          </a:p>
          <a:p>
            <a:pPr marL="171450" indent="-171450">
              <a:buFontTx/>
              <a:buChar char="-"/>
            </a:pP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Yoghurt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562F8-3389-4ED3-B145-D89069798A79}"/>
              </a:ext>
            </a:extLst>
          </p:cNvPr>
          <p:cNvSpPr txBox="1"/>
          <p:nvPr/>
        </p:nvSpPr>
        <p:spPr>
          <a:xfrm>
            <a:off x="9026849" y="90497"/>
            <a:ext cx="77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Added Plant Power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Vegan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Wholemeal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61FF04C-784C-4C6F-99E7-D2A8A4685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60" y="153250"/>
            <a:ext cx="202946" cy="202948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4333D471-F334-42B4-9BB3-83CBEE55E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72" y="478435"/>
            <a:ext cx="253000" cy="120176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3A00C0B5-6EF7-42A7-996D-B7FD4BCCD5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23" y="696361"/>
            <a:ext cx="219298" cy="220894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727C638-A6F4-49EF-889F-4F1CCC14C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23" y="3090372"/>
            <a:ext cx="202946" cy="202948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CF4E28EB-7715-4014-A12C-100BC7E5CB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64" y="5405577"/>
            <a:ext cx="202946" cy="202948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5BB2EC09-5FAB-48EA-B869-66E6D8681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07" y="1638024"/>
            <a:ext cx="253000" cy="12017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40202F6A-FC60-42B1-A64A-E32ABF9EB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95" y="5668613"/>
            <a:ext cx="253000" cy="12017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79B60-7FF5-43D6-B1E6-09AD2EF9B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70" y="3630930"/>
            <a:ext cx="253000" cy="12017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0A237E6-142E-4528-81D0-80F6F85363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66" y="6358562"/>
            <a:ext cx="219298" cy="22089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DA393CDB-0433-452F-BB7D-7EEDAB4E8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83" y="2396438"/>
            <a:ext cx="219298" cy="22089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391D55B-A008-486F-BA8E-B60CF33313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97" y="3542902"/>
            <a:ext cx="219298" cy="220894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72E1C9AF-8233-4A62-A160-5AD0AD914C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61" y="3069897"/>
            <a:ext cx="219298" cy="22089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B893D771-4461-45F8-8E8B-6CFBE0E2C1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41" y="4988156"/>
            <a:ext cx="219298" cy="22089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9978C38F-306A-4A38-9DDF-1CA95E4E01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9" y="5507937"/>
            <a:ext cx="219298" cy="22089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2D08E7A5-3898-4758-BFBC-72741EA026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42" y="4290958"/>
            <a:ext cx="219298" cy="220894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5865547-80DA-4BC2-95A7-059F3E64F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68" y="4391953"/>
            <a:ext cx="219298" cy="220894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3F04EFE9-7DF4-441A-BB4D-31D0526A4D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61" y="5558166"/>
            <a:ext cx="219298" cy="220894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29CF3015-E7BC-49C4-8B53-47933E2CC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21" y="1695385"/>
            <a:ext cx="253000" cy="120176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6FE13849-B154-4B90-9B89-85FC9A72E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83" y="1623061"/>
            <a:ext cx="219298" cy="220894"/>
          </a:xfrm>
          <a:prstGeom prst="rect">
            <a:avLst/>
          </a:prstGeom>
        </p:spPr>
      </p:pic>
      <p:pic>
        <p:nvPicPr>
          <p:cNvPr id="55" name="Picture 54" descr="A picture containing object&#10;&#10;Description automatically generated">
            <a:extLst>
              <a:ext uri="{FF2B5EF4-FFF2-40B4-BE49-F238E27FC236}">
                <a16:creationId xmlns:a16="http://schemas.microsoft.com/office/drawing/2014/main" id="{8EDB2A9C-658A-4340-BED0-42787D07A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0" y="4417355"/>
            <a:ext cx="253000" cy="120176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0D2503F7-D44D-4830-9827-A52FEF5F9B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25" y="4442312"/>
            <a:ext cx="253000" cy="120176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74CB7504-9B93-48BC-BBDC-B643BCA88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42" y="3019340"/>
            <a:ext cx="219298" cy="220894"/>
          </a:xfrm>
          <a:prstGeom prst="rect">
            <a:avLst/>
          </a:prstGeom>
        </p:spPr>
      </p:pic>
      <p:pic>
        <p:nvPicPr>
          <p:cNvPr id="64" name="Picture 6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FC7C4C-5646-4FA2-909B-959945527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5" y="5608525"/>
            <a:ext cx="253000" cy="120176"/>
          </a:xfrm>
          <a:prstGeom prst="rect">
            <a:avLst/>
          </a:prstGeom>
        </p:spPr>
      </p:pic>
      <p:pic>
        <p:nvPicPr>
          <p:cNvPr id="65" name="Picture 64" descr="A picture containing object&#10;&#10;Description automatically generated">
            <a:extLst>
              <a:ext uri="{FF2B5EF4-FFF2-40B4-BE49-F238E27FC236}">
                <a16:creationId xmlns:a16="http://schemas.microsoft.com/office/drawing/2014/main" id="{6E08ACC2-E4C0-4979-8C48-8C4FCDBE44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70" y="1624021"/>
            <a:ext cx="253000" cy="120176"/>
          </a:xfrm>
          <a:prstGeom prst="rect">
            <a:avLst/>
          </a:prstGeom>
        </p:spPr>
      </p:pic>
      <p:pic>
        <p:nvPicPr>
          <p:cNvPr id="66" name="Picture 65" descr="A picture containing object&#10;&#10;Description automatically generated">
            <a:extLst>
              <a:ext uri="{FF2B5EF4-FFF2-40B4-BE49-F238E27FC236}">
                <a16:creationId xmlns:a16="http://schemas.microsoft.com/office/drawing/2014/main" id="{BDD7D453-FB14-4FBA-B499-3F1C3A2A3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12" y="3655527"/>
            <a:ext cx="253000" cy="120176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F23168A5-4E68-4458-A15F-C51B28FF0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33" y="5558166"/>
            <a:ext cx="219298" cy="220894"/>
          </a:xfrm>
          <a:prstGeom prst="rect">
            <a:avLst/>
          </a:prstGeom>
        </p:spPr>
      </p:pic>
      <p:pic>
        <p:nvPicPr>
          <p:cNvPr id="60" name="Picture 59" descr="A picture containing object&#10;&#10;Description automatically generated">
            <a:extLst>
              <a:ext uri="{FF2B5EF4-FFF2-40B4-BE49-F238E27FC236}">
                <a16:creationId xmlns:a16="http://schemas.microsoft.com/office/drawing/2014/main" id="{24D4AB10-5809-449F-948D-E6A255576F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37" y="5660358"/>
            <a:ext cx="253000" cy="120176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53F3193A-0431-4CA3-A69D-1B14524E2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22" y="2620038"/>
            <a:ext cx="253000" cy="120176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5563F373-BBCF-4E65-8176-338C9E0121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1" y="6388371"/>
            <a:ext cx="253000" cy="1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3" ma:contentTypeDescription="Create a new document." ma:contentTypeScope="" ma:versionID="3f32e3b318484cd251663514f653fcb8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b08af6f4bd376de12b7a13b6e93eb197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E12DD5-AA95-4F8E-8F3E-1794A9F68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purl.org/dc/dcmitype/"/>
    <ds:schemaRef ds:uri="4ff6cdd7-f66e-47e1-87c6-2be81c84d47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477</Words>
  <Application>Microsoft Office PowerPoint</Application>
  <PresentationFormat>A4 Paper (210x297 mm)</PresentationFormat>
  <Paragraphs>136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Caplan</cp:lastModifiedBy>
  <cp:revision>377</cp:revision>
  <cp:lastPrinted>2021-05-19T09:50:36Z</cp:lastPrinted>
  <dcterms:created xsi:type="dcterms:W3CDTF">2014-08-19T19:35:20Z</dcterms:created>
  <dcterms:modified xsi:type="dcterms:W3CDTF">2021-10-13T10:51:32Z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