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51B1-9323-4241-9CBB-3F43E99C4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7FD34-4F9A-458F-BC71-DD96B24E2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ADE7D-C0B1-4509-B47B-375529F6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F871D-76E0-452F-8CBF-6ABB87A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7BDAE-D560-45CA-BBBE-4DF25700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9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2E26-8F4C-4099-9AF6-AA68D72F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B4261-6E4A-457E-9C4C-A4CE404CF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AF515-C1A7-4392-AD43-FEED632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FAF3C-4FB7-4EE0-94AC-4B1C47DC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6F251-8065-4641-A860-FD44953F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9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5F1988-0F44-4D8C-A9E1-5B1D2B23C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831B7-E844-437B-AB47-AC5EA755C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3E82F-DE14-42FC-A544-FC07B7BD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2E417-BCA9-4B43-B9D6-74BAC048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D51B2-0D52-4DBE-ABB1-7A966040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7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350F-6A81-4C7E-9283-2867A7ED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147E1-3358-4688-9076-BA934805D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8A048-BED5-4971-B2C1-E3707576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FD9E6-6A90-4BB5-8037-515B7BE9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2972A-4527-474B-95B6-AA695232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00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57A6-EFD1-4664-BFF4-AA923E33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31A89-EA1F-44AC-8D21-6F2865EEC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21272-3106-4F3E-A555-A9E8C7B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92B2F-B6EE-4749-83DB-073B03A1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0757C-9150-4CA7-89F1-B79E8E22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42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B386-B248-43D7-9243-400A947A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341DF-75B4-48BC-B625-5B8CEDAED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54E43-EB29-4960-B77C-7C271896E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D5488-A0D1-4CD3-951D-8E309BF9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F2567-95E5-414E-8504-D983DCD1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7536E-E704-4858-AFDC-BC447A83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9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C369-3305-41B8-B32C-B7454E66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F31B4-54A7-4A7E-981A-E182E26F0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DACCA-4429-406E-AFC2-CBD2D33C0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85B1C-B49E-4503-A1DA-7CFA436D5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BB4D5-B1FC-476F-9496-09AEBEAAB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C178C9-E4F4-43A2-BFB6-3E73672D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4485D6-3387-4A8C-9FD8-1D5A3937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F2FAB-512A-4FD0-8C0A-B731CDCE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7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15E3-CCD2-4875-9102-77393F96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EA554-739A-4439-911F-0F209260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B9175-0215-44CF-80A0-F4D9EFBD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73229-562D-49A2-874C-8E360935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1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E6966-C31A-44BE-BA48-0A905F45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50604-32A9-4433-BACA-D7336CBB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F2409-2AA8-4F49-A6D7-9657E2D4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8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9CA5-00B4-41BF-BFB4-8334C375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03672-F043-4C76-8DDE-AB873A9D6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0BA98-810F-415F-A8C3-00FFD2A73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1FB8F-BC95-48EE-B217-3A39DD51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14668-8F23-43F7-A330-E95D9DA2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5FB82-40A3-470C-907C-DB295FEC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76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3265-9EB4-4F5C-9ADF-2C8E6781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C3035F-473D-4762-9911-6228C2D3C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08FE3-D784-46D6-88D5-70627BAAB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6B2CC-DFD0-47F4-B740-20DD3E16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57CF8-5573-43A8-B0AD-1E3FB54B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A3811-7E75-482E-B059-0587B056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49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B653F0-8C16-4D2F-BF20-BB4C378B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9B1D2-FDCE-4DB5-9D4A-61CFA3E17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0FA1C-6A31-41B6-8E99-99F548333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AFBC-D62E-4622-AE3D-DF4FDF359C61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66852-801D-416A-93C8-8D4C85968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467B2-1997-43E6-843D-E59615F22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5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gl.co.uk/en-gb/adventure-holidays/centres/osmington-ba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F596A-C85D-4222-8F68-D6080935C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1344843"/>
            <a:ext cx="12192000" cy="53516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1004047" y="161503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PGL – 6</a:t>
            </a:r>
            <a:r>
              <a:rPr lang="en-GB" sz="4800" baseline="300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th</a:t>
            </a:r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June – 9</a:t>
            </a:r>
            <a:r>
              <a:rPr lang="en-GB" sz="4800" baseline="300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th</a:t>
            </a:r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June, 2025</a:t>
            </a:r>
          </a:p>
        </p:txBody>
      </p:sp>
    </p:spTree>
    <p:extLst>
      <p:ext uri="{BB962C8B-B14F-4D97-AF65-F5344CB8AC3E}">
        <p14:creationId xmlns:p14="http://schemas.microsoft.com/office/powerpoint/2010/main" val="140560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708A3-C8ED-4ECD-878D-002B9C5DD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9" y="1738350"/>
            <a:ext cx="10395582" cy="33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Location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DD597-B695-48B2-ABF1-8AB97DC7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318" y="1691674"/>
            <a:ext cx="8795364" cy="273240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6082DB-180D-4740-BA42-99750391E821}"/>
              </a:ext>
            </a:extLst>
          </p:cNvPr>
          <p:cNvSpPr/>
          <p:nvPr/>
        </p:nvSpPr>
        <p:spPr>
          <a:xfrm>
            <a:off x="1302123" y="4918968"/>
            <a:ext cx="9587753" cy="13554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By car – 3 hours and 16 minutes. </a:t>
            </a:r>
          </a:p>
        </p:txBody>
      </p:sp>
    </p:spTree>
    <p:extLst>
      <p:ext uri="{BB962C8B-B14F-4D97-AF65-F5344CB8AC3E}">
        <p14:creationId xmlns:p14="http://schemas.microsoft.com/office/powerpoint/2010/main" val="88779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Location </a:t>
            </a:r>
          </a:p>
        </p:txBody>
      </p:sp>
      <p:pic>
        <p:nvPicPr>
          <p:cNvPr id="1026" name="Picture 2" descr="PGL Osmington Bay Adventure nr Dorset | PGL Adventures">
            <a:extLst>
              <a:ext uri="{FF2B5EF4-FFF2-40B4-BE49-F238E27FC236}">
                <a16:creationId xmlns:a16="http://schemas.microsoft.com/office/drawing/2014/main" id="{5AFEEE13-235A-4D5F-8BBF-4240AA3B8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22" y="2125476"/>
            <a:ext cx="6692153" cy="37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C9E9E0-C6D8-49E4-B179-95BE1A49F21B}"/>
              </a:ext>
            </a:extLst>
          </p:cNvPr>
          <p:cNvSpPr/>
          <p:nvPr/>
        </p:nvSpPr>
        <p:spPr>
          <a:xfrm>
            <a:off x="309282" y="1497104"/>
            <a:ext cx="4468906" cy="5024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45 acres of grounds with access to the nearby beautiful pebble beach with clifftop views.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Stunning views of Weymouth and Portland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One of the largest centres</a:t>
            </a:r>
          </a:p>
        </p:txBody>
      </p:sp>
    </p:spTree>
    <p:extLst>
      <p:ext uri="{BB962C8B-B14F-4D97-AF65-F5344CB8AC3E}">
        <p14:creationId xmlns:p14="http://schemas.microsoft.com/office/powerpoint/2010/main" val="127705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Accommodation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DD7258-53CB-454B-A716-52F73C9C4B37}"/>
              </a:ext>
            </a:extLst>
          </p:cNvPr>
          <p:cNvSpPr/>
          <p:nvPr/>
        </p:nvSpPr>
        <p:spPr>
          <a:xfrm>
            <a:off x="7342094" y="1497104"/>
            <a:ext cx="4468906" cy="5024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Comfortable 4 -6 bed chalets in newly built accommodation blocks.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All rooms have </a:t>
            </a:r>
          </a:p>
          <a:p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  </a:t>
            </a:r>
            <a:r>
              <a:rPr lang="en-GB" sz="2600" dirty="0" err="1">
                <a:solidFill>
                  <a:srgbClr val="0070C0"/>
                </a:solidFill>
                <a:latin typeface="Twinkl Cursive Looped" panose="02000000000000000000" pitchFamily="2" charset="0"/>
              </a:rPr>
              <a:t>en</a:t>
            </a: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-suite and bathrooms.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Amazing views over the coastline and sea.</a:t>
            </a:r>
          </a:p>
          <a:p>
            <a:endParaRPr lang="en-GB" sz="2600" dirty="0">
              <a:solidFill>
                <a:srgbClr val="0070C0"/>
              </a:solidFill>
              <a:latin typeface="Twinkl Cursive Loope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70C0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8A69F-E2D1-4F44-B3CA-20845F40A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7" y="1989992"/>
            <a:ext cx="6911282" cy="40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5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Facilities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DD7258-53CB-454B-A716-52F73C9C4B37}"/>
              </a:ext>
            </a:extLst>
          </p:cNvPr>
          <p:cNvSpPr/>
          <p:nvPr/>
        </p:nvSpPr>
        <p:spPr>
          <a:xfrm>
            <a:off x="7342094" y="1877688"/>
            <a:ext cx="4468906" cy="43702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Wide range of outdoor and indoor activities including: climbing, water sports, abseiling, laser-tag and archery.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Sports hall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Shop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C07BB-D6A0-46CC-8428-1B8372B84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96" y="2043953"/>
            <a:ext cx="6787746" cy="36465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BA3FF7-005B-4A0D-937F-188D63399CAB}"/>
              </a:ext>
            </a:extLst>
          </p:cNvPr>
          <p:cNvSpPr txBox="1"/>
          <p:nvPr/>
        </p:nvSpPr>
        <p:spPr>
          <a:xfrm>
            <a:off x="655544" y="5786317"/>
            <a:ext cx="63524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https://www.pgl.co.uk/en-gb/adventure-holidays/centres/osmington-bay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55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Food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DD7258-53CB-454B-A716-52F73C9C4B37}"/>
              </a:ext>
            </a:extLst>
          </p:cNvPr>
          <p:cNvSpPr/>
          <p:nvPr/>
        </p:nvSpPr>
        <p:spPr>
          <a:xfrm>
            <a:off x="568336" y="1827784"/>
            <a:ext cx="4468906" cy="43702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Balanced, freshly prepared meals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A mix of hot and cold meals   </a:t>
            </a:r>
          </a:p>
          <a:p>
            <a:pPr fontAlgn="base"/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with vegetarian options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Self-service salad bar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Fresh fruit with every meal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Allergies, intolerances and   </a:t>
            </a:r>
          </a:p>
          <a:p>
            <a:pPr fontAlgn="base"/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special diets catered for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Support for fussy eaters – support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7E44B-DB41-47DA-9E26-D9BB4E929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088" y="2270521"/>
            <a:ext cx="6174019" cy="34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1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Typical 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FE4D0-5C1E-406D-8AE5-D89FD601D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16" y="1472479"/>
            <a:ext cx="10072767" cy="51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4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Primary to Secondary Transition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DD7258-53CB-454B-A716-52F73C9C4B37}"/>
              </a:ext>
            </a:extLst>
          </p:cNvPr>
          <p:cNvSpPr/>
          <p:nvPr/>
        </p:nvSpPr>
        <p:spPr>
          <a:xfrm>
            <a:off x="6221506" y="1398494"/>
            <a:ext cx="5589494" cy="52309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C</a:t>
            </a: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hildren are encouraged to face the physical and emotional challenges via the adventure courses.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The activities help </a:t>
            </a: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children to b</a:t>
            </a: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uild stronger relationships, support and encouraging each other.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Dealing with new and unfamiliar </a:t>
            </a:r>
          </a:p>
          <a:p>
            <a:pPr algn="l" fontAlgn="base"/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    </a:t>
            </a: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situations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Integration – making new friends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Personal organisation and taking    </a:t>
            </a:r>
          </a:p>
          <a:p>
            <a:pPr algn="l" fontAlgn="base"/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 responsibility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Support and encourage each     </a:t>
            </a:r>
          </a:p>
          <a:p>
            <a:pPr algn="l" fontAlgn="base"/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    </a:t>
            </a: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70C0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9F682-64DC-487E-81D3-A6258F741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160076"/>
            <a:ext cx="5589494" cy="35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6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FFABB-308F-4D5F-8443-2A63A495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52" y="1294656"/>
            <a:ext cx="3705742" cy="5334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EF5618-B4F8-4435-9A6B-0C19277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474" y="1294656"/>
            <a:ext cx="3774764" cy="533474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F3FBD6-001C-48C9-8F25-B9250F4C86E3}"/>
              </a:ext>
            </a:extLst>
          </p:cNvPr>
          <p:cNvSpPr/>
          <p:nvPr/>
        </p:nvSpPr>
        <p:spPr>
          <a:xfrm>
            <a:off x="8073754" y="1294655"/>
            <a:ext cx="3774764" cy="53347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Complete the acceptance slip and ensure the £50 deposit is paid via the school online payment system by the 31</a:t>
            </a:r>
            <a:r>
              <a:rPr lang="en-GB" sz="2200" baseline="300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st</a:t>
            </a: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October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Check the dates for when each payment instalment is due.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Attend the second PGL talk in the May (9am)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Full balance of £335 is due by the 30</a:t>
            </a:r>
            <a:r>
              <a:rPr lang="en-GB" sz="2200" baseline="300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th</a:t>
            </a: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May, 2025.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0" i="0" dirty="0">
              <a:solidFill>
                <a:srgbClr val="0070C0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71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288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Twinkl Cursive Looped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Stannard</dc:creator>
  <cp:lastModifiedBy>Kerry Stannard</cp:lastModifiedBy>
  <cp:revision>9</cp:revision>
  <dcterms:created xsi:type="dcterms:W3CDTF">2023-09-21T09:23:03Z</dcterms:created>
  <dcterms:modified xsi:type="dcterms:W3CDTF">2024-09-07T19:45:35Z</dcterms:modified>
</cp:coreProperties>
</file>