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7"/>
  </p:handoutMasterIdLst>
  <p:sldIdLst>
    <p:sldId id="256" r:id="rId5"/>
    <p:sldId id="257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F577B9-C9F5-327A-F782-22D2B28C2D50}" v="20" dt="2024-03-07T10:54:14.053"/>
    <p1510:client id="{50793F20-C5AB-A1AC-D57D-25674F034C2A}" v="19" dt="2024-03-07T12:57:55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581F0-930B-4E5A-A9B0-942E32AADDAF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CE9D1-94F1-4321-A181-D89B7B07D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422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5E31-D36A-4900-8914-9DC418255A53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FCAC-79A4-4C30-A691-E7BE3A289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568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5E31-D36A-4900-8914-9DC418255A53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FCAC-79A4-4C30-A691-E7BE3A289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5E31-D36A-4900-8914-9DC418255A53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FCAC-79A4-4C30-A691-E7BE3A289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78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5E31-D36A-4900-8914-9DC418255A53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FCAC-79A4-4C30-A691-E7BE3A289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58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5E31-D36A-4900-8914-9DC418255A53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FCAC-79A4-4C30-A691-E7BE3A289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65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5E31-D36A-4900-8914-9DC418255A53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FCAC-79A4-4C30-A691-E7BE3A289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770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5E31-D36A-4900-8914-9DC418255A53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FCAC-79A4-4C30-A691-E7BE3A289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26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5E31-D36A-4900-8914-9DC418255A53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FCAC-79A4-4C30-A691-E7BE3A289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11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5E31-D36A-4900-8914-9DC418255A53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FCAC-79A4-4C30-A691-E7BE3A289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88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5E31-D36A-4900-8914-9DC418255A53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FCAC-79A4-4C30-A691-E7BE3A289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60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5E31-D36A-4900-8914-9DC418255A53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FCAC-79A4-4C30-A691-E7BE3A289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06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35E31-D36A-4900-8914-9DC418255A53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FFCAC-79A4-4C30-A691-E7BE3A289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9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7219" y="168479"/>
            <a:ext cx="4478552" cy="914255"/>
          </a:xfrm>
          <a:ln w="57150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latin typeface="Twinkl" panose="02000000000000000000" pitchFamily="2" charset="0"/>
              </a:rPr>
              <a:t>Science Week!</a:t>
            </a:r>
            <a:endParaRPr lang="en-GB" dirty="0">
              <a:latin typeface="Twinkl" panose="02000000000000000000" pitchFamily="2" charset="0"/>
            </a:endParaRPr>
          </a:p>
        </p:txBody>
      </p:sp>
      <p:pic>
        <p:nvPicPr>
          <p:cNvPr id="1040" name="Picture 16" descr="The 3 Little Pigs- STEM Challenge!!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8"/>
          <a:stretch/>
        </p:blipFill>
        <p:spPr bwMode="auto">
          <a:xfrm>
            <a:off x="7972608" y="4235100"/>
            <a:ext cx="1909474" cy="2406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oup of children sitting on a rug&#10;&#10;Description automatically generated">
            <a:extLst>
              <a:ext uri="{FF2B5EF4-FFF2-40B4-BE49-F238E27FC236}">
                <a16:creationId xmlns:a16="http://schemas.microsoft.com/office/drawing/2014/main" id="{E471D707-4F9B-568B-D0E0-5AC6FE29A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0263" y="3215040"/>
            <a:ext cx="2024333" cy="2694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group of children sitting at a table&#10;&#10;Description automatically generated">
            <a:extLst>
              <a:ext uri="{FF2B5EF4-FFF2-40B4-BE49-F238E27FC236}">
                <a16:creationId xmlns:a16="http://schemas.microsoft.com/office/drawing/2014/main" id="{2730D6CF-3AAE-A294-D074-42C63F5954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3" b="20472"/>
          <a:stretch/>
        </p:blipFill>
        <p:spPr>
          <a:xfrm>
            <a:off x="391116" y="244157"/>
            <a:ext cx="1903930" cy="202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 group of children in a garden&#10;&#10;Description automatically generated">
            <a:extLst>
              <a:ext uri="{FF2B5EF4-FFF2-40B4-BE49-F238E27FC236}">
                <a16:creationId xmlns:a16="http://schemas.microsoft.com/office/drawing/2014/main" id="{C08413C3-C424-57A6-6687-0A290018C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4132" y="1219908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tapestryjournal.com/03/pages/s_1000096/p_03-2024/m_o_11652_tn61pp36xnq7n92wvevgx6kebcg7ez03.jpg?s=1000096&amp;u=1&amp;Expires=1710169650&amp;Signature=PuF2-QVOJqs-UOS8cYlSSA6HAhLEsqz86e1z36tat~mKt2eY~lqjwhsY~Wr~vQO3HQ-qiQnItku2BA~jVcHUGSgbje7iboJJeL-hfqe53zgebOIp06UjTtfhPd8ZVwdWNVBUSnyR9LsLcY6Z~1Ue4EFgpsrZACoYO8KPbuEebtZ1A1oqrVk3V1T-rNeT1r0CC7ZRsMdHsKo~Mlne8n-9cH3Udboofwx0DSBkywFd21u~3rlcanKkhEM5NEFvT8-NtK9DztOeefQ9~OWk-ZpoTKmGBHzJedwkd~QoUqMpMOZh0cWKviQC3CMpfDQCHxbivAiCZojv7tN918f~fSq9wA__&amp;Key-Pair-Id=APKAJUSDRV55TOQKSAT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39" b="20956"/>
          <a:stretch/>
        </p:blipFill>
        <p:spPr bwMode="auto">
          <a:xfrm>
            <a:off x="8713516" y="93549"/>
            <a:ext cx="3107496" cy="2055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apestryjournal.com/w5/pages/s_1000096/p_03-2024/m_o_11654_04jahk2xkca80mde0txp0wzwztpyjdw5.jpg?s=1000096&amp;u=1&amp;Expires=1710169650&amp;Signature=IGRoRZ2xVDWAiENGERUXFUnvVpnRm1qWGIyS4IjoeQVnkCUl00WO5f~ymulidPNLWkZQGNiJTrIxEBY3xgma5SEFaSFSudDTk7vHzGgNqh3QHM7OoV5PeZWzDX4axKxkUlUK993Ezn77Dt2PuhFj1Qpc4jiYAwK4WaFp39nJ-0psKNF-GcrH7KKhvdb20D~KEqn9gJp-juGeGS-QMZTNlpJMFkwYYimLxAZpI27DhyPDUzesweGJp4l6UvPhyVTl3TaeYhqXde0qIS~ELRc7cmZzuhd59A1hHV98DWdPO27Ma6tJFQCmNrq1ezb6ID~OTKm2YKRg766g04SuyyyOmw__&amp;Key-Pair-Id=APKAJUSDRV55TOQKSAT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31" b="28961"/>
          <a:stretch/>
        </p:blipFill>
        <p:spPr bwMode="auto">
          <a:xfrm>
            <a:off x="7986968" y="1171102"/>
            <a:ext cx="1276712" cy="1477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apestryjournal.com/9v/pages/s_1000096/p_03-2024/m_o_11655_45hbkje8vxm37a781bygqww0g8pnnt9v.jpg?s=1000096&amp;u=1&amp;Expires=1710169650&amp;Signature=RLXRj81q~GO3R8Ok14l-DiWaxsZ4BZB9RB63~JkSs5WeIQZrRAXwczU17Nlv2F1WMEW78SvOZhVT4KWdsUE1a0cRIA43lvgmGFBshzSIEL1sWAAFMz1iRYrJMvMxksLPA523eXFyP8a07EgGSV301IGp3dDRWhO8rErSui1ouluACrahO35K7n47rX~F8nmeC2IvWs4pyyNgFoik1z9lrLR9XJArAU6TMHmiEOKDa2cdNYr-1GbnV63PVfd8h39rfQ3lN0XgXk0ck3Q9ZowSZJI3KrZc1Uhlj-SA2e8nzfplc6aXkGr7GfrqSzDuDPEQjzCsvrp8s5A9~YT~42irrw__&amp;Key-Pair-Id=APKAJUSDRV55TOQKSAT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00" y="3498941"/>
            <a:ext cx="2249836" cy="2999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2438" y="3215040"/>
            <a:ext cx="2541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winkl" panose="02000000000000000000" pitchFamily="2" charset="0"/>
              </a:rPr>
              <a:t>Spring time changes</a:t>
            </a:r>
            <a:endParaRPr lang="en-GB" dirty="0">
              <a:latin typeface="Twinkl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5399" y="573577"/>
            <a:ext cx="1420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winkl" panose="02000000000000000000" pitchFamily="2" charset="0"/>
              </a:rPr>
              <a:t>Planting and growth</a:t>
            </a:r>
            <a:endParaRPr lang="en-GB" dirty="0">
              <a:latin typeface="Twinkl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78040" y="2127948"/>
            <a:ext cx="2541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winkl" panose="02000000000000000000" pitchFamily="2" charset="0"/>
              </a:rPr>
              <a:t>Experiments</a:t>
            </a:r>
            <a:endParaRPr lang="en-GB" dirty="0">
              <a:latin typeface="Twinkl" panose="02000000000000000000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05806" y="5036336"/>
            <a:ext cx="4478552" cy="1556615"/>
          </a:xfrm>
          <a:prstGeom prst="rect">
            <a:avLst/>
          </a:prstGeom>
          <a:ln w="57150">
            <a:solidFill>
              <a:srgbClr val="FFC000"/>
            </a:solidFill>
          </a:ln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600" dirty="0" smtClean="0">
                <a:latin typeface="Twinkl" panose="02000000000000000000" pitchFamily="2" charset="0"/>
              </a:rPr>
              <a:t>For Science week EYFS learnt about the word ‘experiment’ and took part in a range of experiments. We linked these to our focus text. We also learnt about the seasonal changes into Spring and how time changes the seasons across a year. We also learnt a song about time!</a:t>
            </a:r>
            <a:endParaRPr lang="en-GB" sz="1600" dirty="0">
              <a:latin typeface="Twinkl" panose="02000000000000000000" pitchFamily="2" charset="0"/>
            </a:endParaRPr>
          </a:p>
        </p:txBody>
      </p:sp>
      <p:pic>
        <p:nvPicPr>
          <p:cNvPr id="8" name="Picture 4" descr="Frog Life Cycle - Learn About Natur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" r="19043"/>
          <a:stretch/>
        </p:blipFill>
        <p:spPr bwMode="auto">
          <a:xfrm>
            <a:off x="2838443" y="3541657"/>
            <a:ext cx="1457460" cy="105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tapestryjournal.com/4g/pages/s_1000096/p_03-2024/m_o_11818_y1m731q4jhx3bzjac7zwyh4737y1y74g.jpg?s=1000096&amp;u=1&amp;Expires=1710337623&amp;Signature=jWvATfR57fRpV2B~gaaKdHrmR9mZQ3Tl-4N9KSBWJXhGY0-npzQMEoJ3zmEw4Xn7ZRY7tujLvcXp1cDDSWn~KiOFt2m0IWY0EbEmFItYrdACd6j6TFZTctjPIa28VGMA2AF-XuR0Qi-uqlNuYs9n8TfLVpw-PUXHmbmxtioPrGIDof2P7XRiGeGp44a0fpRLZgtJGiTBbdvvNznD0WJpDNzfo787Vrmj2BlafkjHr6jq92t~sR9rYMXHpIOAP9jFhzMw2~3wtLWeIR8cNktpQ5PT8Ohu~KG37U9SZ9yFKQ0-7qJDk89NK3~msxhJCDQGelFfUQqCxQJeqoSjAK8FCQ__&amp;Key-Pair-Id=APKAJUSDRV55TOQKSAT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173" y="3152959"/>
            <a:ext cx="1204309" cy="1605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apestryjournal.com/aj/pages/s_1000096/p_03-2024/m_o_11817_fmmvcw5z96q21qhh1w5fnnfe52wsr7aj.jpg?s=1000096&amp;u=1&amp;Expires=1710343769&amp;Signature=NeS0XP4SL7ItY~RcuJUPVAOrgIDgb7cBYSeGhLn725FJaQxRRBxHesNvL6nhTnNuFIwGAdiI4q74CGzslA0Yw~88R6hesQiVrCOqDV0cZLJBmO29SrS1-LKfVykDRK6JS-SWntBZUwYB7S0U6eP5HdWGvLIBRBq90qfKwt2yDU5trXyJNYqiK0CC9ezGe9kBlPQLj2j8rN2HJr9LWAHNJa-IiEXLweDgvL0VgWEHmv9DJogUrXNVBvGVB6MLNzBrPD~79dV6Wv13ueSgNPYMJqDUN1lDc3RdydNZwaRhgTDmoOlksbO-lykWBHr7gs1cSSzPsjzSIDN03eQ0eW40Ow__&amp;Key-Pair-Id=APKAJUSDRV55TOQKSAT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958" y="1384285"/>
            <a:ext cx="1146852" cy="1529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773618" y="1121201"/>
            <a:ext cx="2182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winkl" panose="02000000000000000000" pitchFamily="2" charset="0"/>
              </a:rPr>
              <a:t>Material rubbings</a:t>
            </a:r>
            <a:endParaRPr lang="en-GB" dirty="0">
              <a:latin typeface="Twinkl" panose="02000000000000000000" pitchFamily="2" charset="0"/>
            </a:endParaRPr>
          </a:p>
        </p:txBody>
      </p:sp>
      <p:pic>
        <p:nvPicPr>
          <p:cNvPr id="1034" name="Picture 10" descr="https://tapestryjournal.com/8k/pages/s_1000096/p_03-2024/m_o_11764_w4r21e8egp8vezdakyzw79k3k4qrqw8k.jpg?s=1000096&amp;u=1&amp;Expires=1710343769&amp;Signature=fL0uBb2l-RVrVUufttzMI4jT8Kk9NuE8FyUrFeV~dZo4M4Su-F5b9aZqJOp4omNVE9lBMdoEqeCQFWH8L5BnTW~Pdv7gOTINRd74ujSZNzRqvqHdrogKW~ZsUlGEyVwz~P1v0bZbagnLpb--pDgrBDF2v3TamyY6Vvt3MZoxzyaOET-bosKDvFLn4Ecc6uL02p7Ave9y2LyFYNdNzlqCXiONOCJv0304mc1-zM3D79xwMG5roYAc7fwdFrj1Jk4Goxiesn~JSdJvh5ZkGu85Ib1~wDnHrjn5NLjxQeGp7t-Y0wSvYLcpdbhVne-L2JXJKE6zlBmmFFQz9JpJfnfXcA__&amp;Key-Pair-Id=APKAJUSDRV55TOQKSATA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8" r="15923" b="35178"/>
          <a:stretch/>
        </p:blipFill>
        <p:spPr bwMode="auto">
          <a:xfrm>
            <a:off x="5567849" y="2866967"/>
            <a:ext cx="1870745" cy="164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654339" y="4369521"/>
            <a:ext cx="2182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winkl" panose="02000000000000000000" pitchFamily="2" charset="0"/>
              </a:rPr>
              <a:t>Sink or float?</a:t>
            </a:r>
            <a:endParaRPr lang="en-GB" dirty="0">
              <a:latin typeface="Twinkl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60342" y="4585494"/>
            <a:ext cx="2541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winkl" panose="02000000000000000000" pitchFamily="2" charset="0"/>
              </a:rPr>
              <a:t>Frog Spawn - Tadpoles</a:t>
            </a:r>
            <a:endParaRPr lang="en-GB" dirty="0">
              <a:latin typeface="Twinkl" panose="02000000000000000000" pitchFamily="2" charset="0"/>
            </a:endParaRPr>
          </a:p>
        </p:txBody>
      </p:sp>
      <p:pic>
        <p:nvPicPr>
          <p:cNvPr id="1036" name="Picture 12" descr="https://tapestryjournal.com/8d/pages/s_1000096/p_03-2024/m_o_11830_xgq7c8mw84crdd61ksc1111wye1zkx8d.jpg?s=1000096&amp;u=1&amp;Expires=1710352593&amp;Signature=U09jZnXL2xkqhkNu05pulp8Qke~2ECR79zIRVIjSGlOW~5yA-ZTVcCvUCqg56gpdv-VN-NAfipPUc87fZcgAnOyP7-JPEVIsoZjUDThI0j05d8OuNvxRcXO0Rm5GICZeyxAWZfo~HBlnLh-sBG-T8rWDfHUm4OcWS3Opf042R~xmHN3xp93~HPYSrQ48~rlUstgSNUHme78FtO7YI7-6i7qDB1MAgTjBwO4FM76syLqBBehqCUlbK-9GyW-iFCf154l40eBp5brkGBgwMx0M8JvN6Pq8nK8E-XEI41y5-qjXSgtR77UbAa~likuiOd1dbc-UjlFe2gISYIxOW63RfQ__&amp;Key-Pair-Id=APKAJUSDRV55TOQKSATA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" t="28493" r="25999" b="9931"/>
          <a:stretch/>
        </p:blipFill>
        <p:spPr bwMode="auto">
          <a:xfrm>
            <a:off x="4455077" y="1121218"/>
            <a:ext cx="1284435" cy="1556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744441" y="2607346"/>
            <a:ext cx="171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winkl" panose="02000000000000000000" pitchFamily="2" charset="0"/>
              </a:rPr>
              <a:t>Nests</a:t>
            </a:r>
            <a:endParaRPr lang="en-GB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853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A92C6A-0B27-A50F-9FB5-FF2627EC089F}"/>
              </a:ext>
            </a:extLst>
          </p:cNvPr>
          <p:cNvSpPr txBox="1"/>
          <p:nvPr/>
        </p:nvSpPr>
        <p:spPr>
          <a:xfrm>
            <a:off x="1524000" y="464633"/>
            <a:ext cx="960863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latin typeface="Twinkl"/>
                <a:ea typeface="Calibri"/>
                <a:cs typeface="Calibri"/>
              </a:rPr>
              <a:t>Song about time...</a:t>
            </a:r>
            <a:endParaRPr lang="en-US" sz="4000" dirty="0">
              <a:latin typeface="Twinkl"/>
            </a:endParaRPr>
          </a:p>
        </p:txBody>
      </p:sp>
      <p:pic>
        <p:nvPicPr>
          <p:cNvPr id="4" name="Picture 3" descr="What Can You Do in a Minute? Song PowerPoint">
            <a:extLst>
              <a:ext uri="{FF2B5EF4-FFF2-40B4-BE49-F238E27FC236}">
                <a16:creationId xmlns:a16="http://schemas.microsoft.com/office/drawing/2014/main" id="{FF7D6B4D-0B07-F1F6-E1CD-AF4C7228E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438" y="1621766"/>
            <a:ext cx="7775275" cy="388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95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37CCF18C36D34FBF088C9C76673DFF" ma:contentTypeVersion="33" ma:contentTypeDescription="Create a new document." ma:contentTypeScope="" ma:versionID="3c4bc54b07eeff0d95b9daaf1ae35538">
  <xsd:schema xmlns:xsd="http://www.w3.org/2001/XMLSchema" xmlns:xs="http://www.w3.org/2001/XMLSchema" xmlns:p="http://schemas.microsoft.com/office/2006/metadata/properties" xmlns:ns1="http://schemas.microsoft.com/sharepoint/v3" xmlns:ns2="4acbfdd2-efe4-4c11-a9cf-c59ecd37b16d" xmlns:ns3="e42a06c9-1e28-4531-93b2-6974b354fd85" xmlns:ns4="b7535d53-041e-44c9-99d5-d7123b086266" targetNamespace="http://schemas.microsoft.com/office/2006/metadata/properties" ma:root="true" ma:fieldsID="ba1fe934545a876f6e627210fc045ad1" ns1:_="" ns2:_="" ns3:_="" ns4:_="">
    <xsd:import namespace="http://schemas.microsoft.com/sharepoint/v3"/>
    <xsd:import namespace="4acbfdd2-efe4-4c11-a9cf-c59ecd37b16d"/>
    <xsd:import namespace="e42a06c9-1e28-4531-93b2-6974b354fd85"/>
    <xsd:import namespace="b7535d53-041e-44c9-99d5-d7123b08626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cbfdd2-efe4-4c11-a9cf-c59ecd37b1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8b86219-4d6c-4519-8e10-897ec542c2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a06c9-1e28-4531-93b2-6974b354fd85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4305a037-b1cb-49c5-bb0d-fbd88f4ff0da}" ma:internalName="TaxCatchAll" ma:showField="CatchAllData" ma:web="e42a06c9-1e28-4531-93b2-6974b354fd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535d53-041e-44c9-99d5-d7123b086266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2a06c9-1e28-4531-93b2-6974b354fd85" xsi:nil="true"/>
    <lcf76f155ced4ddcb4097134ff3c332f xmlns="4acbfdd2-efe4-4c11-a9cf-c59ecd37b16d">
      <Terms xmlns="http://schemas.microsoft.com/office/infopath/2007/PartnerControls"/>
    </lcf76f155ced4ddcb4097134ff3c332f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8194056-198A-4483-B04A-0B73FB3F1E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5AEEE3-0F07-4A1F-AC06-1516300902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acbfdd2-efe4-4c11-a9cf-c59ecd37b16d"/>
    <ds:schemaRef ds:uri="e42a06c9-1e28-4531-93b2-6974b354fd85"/>
    <ds:schemaRef ds:uri="b7535d53-041e-44c9-99d5-d7123b0862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EF06A1-64CE-4E17-8B00-00F01F07F735}">
  <ds:schemaRefs>
    <ds:schemaRef ds:uri="http://schemas.microsoft.com/office/2006/metadata/properties"/>
    <ds:schemaRef ds:uri="http://schemas.microsoft.com/office/infopath/2007/PartnerControls"/>
    <ds:schemaRef ds:uri="e42a06c9-1e28-4531-93b2-6974b354fd85"/>
    <ds:schemaRef ds:uri="4acbfdd2-efe4-4c11-a9cf-c59ecd37b16d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3036</TotalTime>
  <Words>80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Twinkl</vt:lpstr>
      <vt:lpstr>Office Theme</vt:lpstr>
      <vt:lpstr>Science Week!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Week!</dc:title>
  <dc:creator>Charlotte Latter</dc:creator>
  <cp:lastModifiedBy>Nicolle Aiston</cp:lastModifiedBy>
  <cp:revision>47</cp:revision>
  <cp:lastPrinted>2022-03-17T15:21:41Z</cp:lastPrinted>
  <dcterms:created xsi:type="dcterms:W3CDTF">2022-03-17T11:44:03Z</dcterms:created>
  <dcterms:modified xsi:type="dcterms:W3CDTF">2024-03-13T15:50:21Z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0x010100F637CCF18C36D34FBF088C9C76673DFF</vt:lpwstr>
  </property>
  <property fmtid="{D5CDD505-2E9C-101B-9397-08002B2CF9AE}" pid="3" name="Order">
    <vt:r8>114400</vt:r8>
  </property>
  <property fmtid="{D5CDD505-2E9C-101B-9397-08002B2CF9AE}" pid="4" name="MediaServiceImageTags">
    <vt:lpwstr/>
  </property>
</Properties>
</file>