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387"/>
    <p:restoredTop sz="94620"/>
  </p:normalViewPr>
  <p:slideViewPr>
    <p:cSldViewPr snapToGrid="0" snapToObjects="1">
      <p:cViewPr varScale="1">
        <p:scale>
          <a:sx n="110" d="100"/>
          <a:sy n="110" d="100"/>
        </p:scale>
        <p:origin x="-10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EADED-9F7E-9246-AADF-C4EC40B5087F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3A8A8-62FA-AF45-BA49-6DA899F0D8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10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3AE647-8861-FB4F-830C-F7D5D3C0D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E68F9C3-4CFC-974B-8EB6-6E207F9F8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273435-BC57-4F45-927F-8F9E4C96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3F5B32-743C-C843-9C56-3D404A0F5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559CE8-CF92-5C41-AEC2-1C80E452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720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6FE9E-B501-7A4E-BCDB-987C3AE4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526B944-41B8-1B4A-9EA0-D1C78CC62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C3F9DD-EF6A-DE48-B97E-CBCBCE28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92F7CF-BFD9-3642-881C-952EB7070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14F23A-6936-1543-9EA2-31170B05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565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B83439A-731B-8D4E-8C23-5E7D8E8AC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B36C9A-582A-6145-BA91-9D4805262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340C93-CAD7-D44E-8CF6-52D571D8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FD26D1-0FE2-BB46-9477-A6F529FCE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57EC37-4E75-4F49-A016-15B3B6BF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35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FBC84-8C84-9F49-A31F-3D3E6EA0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33830E-EAF8-E340-8A48-13972F40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B0B8B8-0345-F74E-B4A1-842B0FB5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692255-091B-7946-AB3B-D4C17DBE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898608-5A79-A448-9B7B-30C6F1AE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85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E426C0-6D62-E441-BB5E-4BECC00B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345493-D58B-7441-B662-85B7B9224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0553A9-E000-7E45-8EDB-0B1ECF31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63A51E-E819-8B46-8274-FBBD268D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B8E45B-7CED-FC4C-847C-32148D22B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44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1F971A-1337-414A-B5B5-AF69D16E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3C5F01-94E8-BF40-ADA4-27D84452A1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EFB515-6F23-DA40-B8E1-1E515633B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4AC3E-482E-824C-834C-A9B75981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0E960-2E75-0A44-BF3C-8C70D454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76C59B-D1D6-624A-A17B-2A654921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222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4C57A-52F1-5B4D-B4C4-61C066C40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10B6FB-3F98-9F46-9B16-0498841D0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82BD50-16B9-3E4D-B4EF-67567524F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93525D2-9391-0447-BE20-87DBEBE37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0E0E60D-17AE-5843-BF03-A44CACD10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EC85B02-77E4-7E42-AB76-E0F37C1C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C939EB6-DBBF-BE44-9AEF-21FA6971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2399775-D6E9-EB48-8113-B10A4EF6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411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5F6C60-FEAB-3B41-9E39-A9BBB0C0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71EE49E-F985-2645-B6AF-ECCEA9EE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2D20ED7-A6C0-BA44-8353-3CADDFD9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08C082-F857-7945-8B44-8C30395C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142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5177BEE-8A7B-EC40-96D0-097C1BC21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201181-9412-8D40-AE21-0B2148AC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3B25EA3-8350-0447-A00F-06F85D45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07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205411-F34A-9F4A-9D13-33C73985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5B34BB-A755-DB41-BE8B-1C22A2CA5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B53AD1E-3EFD-C04C-A8AA-D39C97E3B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C7717D-0D51-4144-9F2E-6A4AB917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C86F1F-6634-1445-8ED7-259CDFB7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2F0DF9-4548-DE41-822C-34C07C25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8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98D434-047C-4A4D-B983-E3D57DA66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1BFCD06-155F-D345-86F9-E3D00393C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C8E5A2B-5364-8C49-A951-A74BB0B89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1B2B4C-C283-654C-A45C-EB471B3F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208D57-77A5-0A42-9BE3-B4DACB10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62EBE8-4B3C-3642-A8E2-1461D379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25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4E658A-4310-AC41-8766-DC334663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4CC946-1943-9E49-9007-45B9938FF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A90839-E65A-3649-B3DF-543C7FA80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1831-DA8E-EB48-9CD3-2DF5AF3D7C9E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7C1E21-6A4D-C74A-BB40-BDD894201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B4D2C1-3E4E-A34C-B90E-8504A44A9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4E58A-0CD7-D144-8DA2-90A5E54400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46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BD3891A-E3E5-5148-BBA8-FC4E4F8EA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0955597"/>
              </p:ext>
            </p:extLst>
          </p:nvPr>
        </p:nvGraphicFramePr>
        <p:xfrm>
          <a:off x="821410" y="232015"/>
          <a:ext cx="10321872" cy="6380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468">
                  <a:extLst>
                    <a:ext uri="{9D8B030D-6E8A-4147-A177-3AD203B41FA5}">
                      <a16:colId xmlns:a16="http://schemas.microsoft.com/office/drawing/2014/main" xmlns="" val="4145429634"/>
                    </a:ext>
                  </a:extLst>
                </a:gridCol>
                <a:gridCol w="2712319">
                  <a:extLst>
                    <a:ext uri="{9D8B030D-6E8A-4147-A177-3AD203B41FA5}">
                      <a16:colId xmlns:a16="http://schemas.microsoft.com/office/drawing/2014/main" xmlns="" val="2295274642"/>
                    </a:ext>
                  </a:extLst>
                </a:gridCol>
                <a:gridCol w="2448617">
                  <a:extLst>
                    <a:ext uri="{9D8B030D-6E8A-4147-A177-3AD203B41FA5}">
                      <a16:colId xmlns:a16="http://schemas.microsoft.com/office/drawing/2014/main" xmlns="" val="3009476417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2737121310"/>
                    </a:ext>
                  </a:extLst>
                </a:gridCol>
              </a:tblGrid>
              <a:tr h="655089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Discovery School – Whole School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Provision Map</a:t>
                      </a:r>
                    </a:p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  <a:endParaRPr lang="en-US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7314714"/>
                  </a:ext>
                </a:extLst>
              </a:tr>
              <a:tr h="406215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 1 - Quality First Teaching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6330917"/>
                  </a:ext>
                </a:extLst>
              </a:tr>
              <a:tr h="49987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Cognition and Learning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Differentiated Curriculum.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Differentiated expectations.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Differentiated Teaching styles.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support: visual timetables and manipulatives.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Technology: Clicker 6/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iPAd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&amp; Interaction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Differentiated Teaching styles.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Encouraging reluctant speakers groups.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 and Language Link programmes.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 interventions designed by NHS or our own Speech and Language Therapist.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and listening groups, Targeted Speech Interventions,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In Print communication.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Social, Emotional and Mental Health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School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Policy.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Reward system.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 Pals during unstructured time.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listening.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Buddy system.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 support.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Circle time in PSHE lessons.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Sensory and/or Physical</a:t>
                      </a:r>
                    </a:p>
                    <a:p>
                      <a:pPr algn="ctr"/>
                      <a:endParaRPr lang="en-US" sz="1400" dirty="0" smtClean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seating plan.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Brain breaks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Accessing quiet space if needed.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stations in class (using  Pop up screens if needed)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Dyslexia friendly classroom: Background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the whiteboard, use of sans serif font on Presentations/worksheets.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Tinted Exercise books.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241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02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E7D472F-A83B-F443-8111-6448B7409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0094310"/>
              </p:ext>
            </p:extLst>
          </p:nvPr>
        </p:nvGraphicFramePr>
        <p:xfrm>
          <a:off x="821410" y="335667"/>
          <a:ext cx="10321872" cy="6121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468">
                  <a:extLst>
                    <a:ext uri="{9D8B030D-6E8A-4147-A177-3AD203B41FA5}">
                      <a16:colId xmlns:a16="http://schemas.microsoft.com/office/drawing/2014/main" xmlns="" val="4145429634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2295274642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3009476417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2737121310"/>
                    </a:ext>
                  </a:extLst>
                </a:gridCol>
              </a:tblGrid>
              <a:tr h="433953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Discovery School – Whole School Provision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7314714"/>
                  </a:ext>
                </a:extLst>
              </a:tr>
              <a:tr h="433953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</a:t>
                      </a:r>
                      <a:r>
                        <a:rPr lang="en-US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Small Group interventions/Catch-Up </a:t>
                      </a:r>
                      <a:r>
                        <a:rPr lang="en-US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6330917"/>
                  </a:ext>
                </a:extLst>
              </a:tr>
              <a:tr h="50472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Cognition and Learning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Phonics intervention.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low ability reading books.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 interventions.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SPAG interventions: Stairway to spelling, Rainbow write. 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&amp; Interaction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 Link and Language Link.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 interventions designed by NHS or our own Speech and Language Therapist,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Attention and listening groups, Targeted Speech Interventions.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Encouraging reluctant speakers groups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Lego Therapy.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Social, Emotional and Mental Health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Sensory Circuits. (Hypo/Hyper groups)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to talk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Use of Language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(SULP) </a:t>
                      </a:r>
                      <a:r>
                        <a:rPr lang="en-US" sz="14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</a:t>
                      </a:r>
                      <a:r>
                        <a:rPr lang="en-US" sz="14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</a:t>
                      </a:r>
                      <a:r>
                        <a:rPr lang="en-US" sz="14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Wendy Rinaldi.</a:t>
                      </a:r>
                      <a:endParaRPr lang="en-US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Zones of regulation.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Circle of Friends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Relax Kids.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 club for KS1/ KS2.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Sensory and/or Physical</a:t>
                      </a:r>
                    </a:p>
                    <a:p>
                      <a:pPr algn="ctr"/>
                      <a:endParaRPr lang="en-US" sz="140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Clever Fingers (Fine Motor skills)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( Gross Motor skills)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Fizzy.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Boccia.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241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92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E7D472F-A83B-F443-8111-6448B7409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2155330"/>
              </p:ext>
            </p:extLst>
          </p:nvPr>
        </p:nvGraphicFramePr>
        <p:xfrm>
          <a:off x="821410" y="335667"/>
          <a:ext cx="10321872" cy="6499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214">
                  <a:extLst>
                    <a:ext uri="{9D8B030D-6E8A-4147-A177-3AD203B41FA5}">
                      <a16:colId xmlns:a16="http://schemas.microsoft.com/office/drawing/2014/main" xmlns="" val="4145429634"/>
                    </a:ext>
                  </a:extLst>
                </a:gridCol>
                <a:gridCol w="2541722">
                  <a:extLst>
                    <a:ext uri="{9D8B030D-6E8A-4147-A177-3AD203B41FA5}">
                      <a16:colId xmlns:a16="http://schemas.microsoft.com/office/drawing/2014/main" xmlns="" val="2295274642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3009476417"/>
                    </a:ext>
                  </a:extLst>
                </a:gridCol>
                <a:gridCol w="2580468">
                  <a:extLst>
                    <a:ext uri="{9D8B030D-6E8A-4147-A177-3AD203B41FA5}">
                      <a16:colId xmlns:a16="http://schemas.microsoft.com/office/drawing/2014/main" xmlns="" val="2737121310"/>
                    </a:ext>
                  </a:extLst>
                </a:gridCol>
              </a:tblGrid>
              <a:tr h="433953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Discovery School – Whole School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Provision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Map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7314714"/>
                  </a:ext>
                </a:extLst>
              </a:tr>
              <a:tr h="433953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 3 -  Targeted support for pupils with SEND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6330917"/>
                  </a:ext>
                </a:extLst>
              </a:tr>
              <a:tr h="50472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Cognition and Learning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Individualised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curriculum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Colourful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semantics.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BRP.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Toe by Toe.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Alpha &amp; Omega.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1:1 Daily Readers.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Now and Next board.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Individualised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Visual timetable.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 Management board.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Personalised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Toolkits.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 interventions.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Interventions tailored by SLTS/ SALT.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1:! Reader/ Scribe support.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Tinted Notebooks/overlays.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&amp; Interaction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Sheep language. interventions.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 for Thinking.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stories.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Comic strips.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Sound buttons.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ASD Transition support.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Interventions planned by SALT and/or STLS.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Selective Mutism, specific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interventions.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Social, Emotional and Mental Health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 1:1 support.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Zones of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regulation.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 behavior support plan.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point scale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Zones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Regulation 1:1.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Sensory and/or Physical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 defenders.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 workstation.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Ergo Pencil/ Pencil grips.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Chew buddy pencil topper.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slope/wobble cushion.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OT/Physio 1:1 program.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Ipad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Clicker 6 for long pieces of writing.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Reader and Scribe support.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 and Healthcare plans for medical needs.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Interventions tailored by SLTS/ SALT.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241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48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530</Words>
  <Application>Microsoft Office PowerPoint</Application>
  <PresentationFormat>Custom</PresentationFormat>
  <Paragraphs>109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Vicenta Fresneda Alcala</dc:creator>
  <cp:lastModifiedBy>Jessica Ilenkiw</cp:lastModifiedBy>
  <cp:revision>28</cp:revision>
  <dcterms:created xsi:type="dcterms:W3CDTF">2019-09-25T17:26:05Z</dcterms:created>
  <dcterms:modified xsi:type="dcterms:W3CDTF">2020-10-13T16:12:26Z</dcterms:modified>
</cp:coreProperties>
</file>