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23"/>
  </p:notesMasterIdLst>
  <p:sldIdLst>
    <p:sldId id="256" r:id="rId5"/>
    <p:sldId id="291" r:id="rId6"/>
    <p:sldId id="267" r:id="rId7"/>
    <p:sldId id="290" r:id="rId8"/>
    <p:sldId id="260" r:id="rId9"/>
    <p:sldId id="282" r:id="rId10"/>
    <p:sldId id="288" r:id="rId11"/>
    <p:sldId id="285" r:id="rId12"/>
    <p:sldId id="266" r:id="rId13"/>
    <p:sldId id="265" r:id="rId14"/>
    <p:sldId id="281" r:id="rId15"/>
    <p:sldId id="263" r:id="rId16"/>
    <p:sldId id="280" r:id="rId17"/>
    <p:sldId id="273" r:id="rId18"/>
    <p:sldId id="271" r:id="rId19"/>
    <p:sldId id="295" r:id="rId20"/>
    <p:sldId id="293" r:id="rId21"/>
    <p:sldId id="294"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678E1D-6B20-D8B8-9F8D-50D4097A0A4D}" v="451" dt="2024-06-06T11:32:21.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0" autoAdjust="0"/>
    <p:restoredTop sz="94660"/>
  </p:normalViewPr>
  <p:slideViewPr>
    <p:cSldViewPr snapToGrid="0">
      <p:cViewPr varScale="1">
        <p:scale>
          <a:sx n="67" d="100"/>
          <a:sy n="67" d="100"/>
        </p:scale>
        <p:origin x="8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le Aiston" userId="S::naiston@discovery.kent.sch.uk::d139f684-09f7-4259-9ddf-562b4f16f898" providerId="AD" clId="Web-{C6A3F4B9-9648-62A9-39C5-6205A8022614}"/>
    <pc:docChg chg="addSld delSld modSld addMainMaster delMainMaster">
      <pc:chgData name="Nicolle Aiston" userId="S::naiston@discovery.kent.sch.uk::d139f684-09f7-4259-9ddf-562b4f16f898" providerId="AD" clId="Web-{C6A3F4B9-9648-62A9-39C5-6205A8022614}" dt="2024-05-09T14:00:55.515" v="101"/>
      <pc:docMkLst>
        <pc:docMk/>
      </pc:docMkLst>
      <pc:sldChg chg="addSp delSp modSp mod setBg modClrScheme delDesignElem chgLayout">
        <pc:chgData name="Nicolle Aiston" userId="S::naiston@discovery.kent.sch.uk::d139f684-09f7-4259-9ddf-562b4f16f898" providerId="AD" clId="Web-{C6A3F4B9-9648-62A9-39C5-6205A8022614}" dt="2024-05-09T13:55:51.597" v="36"/>
        <pc:sldMkLst>
          <pc:docMk/>
          <pc:sldMk cId="2043060688" sldId="256"/>
        </pc:sldMkLst>
        <pc:spChg chg="mod ord">
          <ac:chgData name="Nicolle Aiston" userId="S::naiston@discovery.kent.sch.uk::d139f684-09f7-4259-9ddf-562b4f16f898" providerId="AD" clId="Web-{C6A3F4B9-9648-62A9-39C5-6205A8022614}" dt="2024-05-09T13:55:17.596" v="29"/>
          <ac:spMkLst>
            <pc:docMk/>
            <pc:sldMk cId="2043060688" sldId="256"/>
            <ac:spMk id="2" creationId="{00000000-0000-0000-0000-000000000000}"/>
          </ac:spMkLst>
        </pc:spChg>
        <pc:spChg chg="add del">
          <ac:chgData name="Nicolle Aiston" userId="S::naiston@discovery.kent.sch.uk::d139f684-09f7-4259-9ddf-562b4f16f898" providerId="AD" clId="Web-{C6A3F4B9-9648-62A9-39C5-6205A8022614}" dt="2024-05-09T13:53:52.452" v="19"/>
          <ac:spMkLst>
            <pc:docMk/>
            <pc:sldMk cId="2043060688" sldId="256"/>
            <ac:spMk id="9" creationId="{BF60BC8E-9615-4CD8-A52A-A8E8407A3E46}"/>
          </ac:spMkLst>
        </pc:spChg>
        <pc:spChg chg="add del">
          <ac:chgData name="Nicolle Aiston" userId="S::naiston@discovery.kent.sch.uk::d139f684-09f7-4259-9ddf-562b4f16f898" providerId="AD" clId="Web-{C6A3F4B9-9648-62A9-39C5-6205A8022614}" dt="2024-05-09T13:53:52.452" v="19"/>
          <ac:spMkLst>
            <pc:docMk/>
            <pc:sldMk cId="2043060688" sldId="256"/>
            <ac:spMk id="11" creationId="{B73E4B09-FC00-403D-9A76-1ABB68DEE509}"/>
          </ac:spMkLst>
        </pc:spChg>
        <pc:spChg chg="add del">
          <ac:chgData name="Nicolle Aiston" userId="S::naiston@discovery.kent.sch.uk::d139f684-09f7-4259-9ddf-562b4f16f898" providerId="AD" clId="Web-{C6A3F4B9-9648-62A9-39C5-6205A8022614}" dt="2024-05-09T13:53:52.452" v="19"/>
          <ac:spMkLst>
            <pc:docMk/>
            <pc:sldMk cId="2043060688" sldId="256"/>
            <ac:spMk id="13" creationId="{E4F22A6B-BF27-4EC2-9D6D-986227969446}"/>
          </ac:spMkLst>
        </pc:spChg>
        <pc:spChg chg="add del">
          <ac:chgData name="Nicolle Aiston" userId="S::naiston@discovery.kent.sch.uk::d139f684-09f7-4259-9ddf-562b4f16f898" providerId="AD" clId="Web-{C6A3F4B9-9648-62A9-39C5-6205A8022614}" dt="2024-05-09T13:53:52.452" v="19"/>
          <ac:spMkLst>
            <pc:docMk/>
            <pc:sldMk cId="2043060688" sldId="256"/>
            <ac:spMk id="15" creationId="{1CCA0724-5439-4D02-8182-CF707168C876}"/>
          </ac:spMkLst>
        </pc:spChg>
        <pc:spChg chg="add del">
          <ac:chgData name="Nicolle Aiston" userId="S::naiston@discovery.kent.sch.uk::d139f684-09f7-4259-9ddf-562b4f16f898" providerId="AD" clId="Web-{C6A3F4B9-9648-62A9-39C5-6205A8022614}" dt="2024-05-09T13:53:52.452" v="19"/>
          <ac:spMkLst>
            <pc:docMk/>
            <pc:sldMk cId="2043060688" sldId="256"/>
            <ac:spMk id="17" creationId="{9786D9A3-E526-4513-814B-2B04B5C7BEFF}"/>
          </ac:spMkLst>
        </pc:spChg>
        <pc:spChg chg="add del">
          <ac:chgData name="Nicolle Aiston" userId="S::naiston@discovery.kent.sch.uk::d139f684-09f7-4259-9ddf-562b4f16f898" providerId="AD" clId="Web-{C6A3F4B9-9648-62A9-39C5-6205A8022614}" dt="2024-05-09T13:53:52.452" v="19"/>
          <ac:spMkLst>
            <pc:docMk/>
            <pc:sldMk cId="2043060688" sldId="256"/>
            <ac:spMk id="19" creationId="{F565C93B-2793-4A88-AFD1-A7B890A4BB76}"/>
          </ac:spMkLst>
        </pc:spChg>
        <pc:spChg chg="add del">
          <ac:chgData name="Nicolle Aiston" userId="S::naiston@discovery.kent.sch.uk::d139f684-09f7-4259-9ddf-562b4f16f898" providerId="AD" clId="Web-{C6A3F4B9-9648-62A9-39C5-6205A8022614}" dt="2024-05-09T13:55:17.596" v="29"/>
          <ac:spMkLst>
            <pc:docMk/>
            <pc:sldMk cId="2043060688" sldId="256"/>
            <ac:spMk id="21" creationId="{511B1BB6-D678-491D-8005-E5E9B732377E}"/>
          </ac:spMkLst>
        </pc:spChg>
        <pc:spChg chg="add del">
          <ac:chgData name="Nicolle Aiston" userId="S::naiston@discovery.kent.sch.uk::d139f684-09f7-4259-9ddf-562b4f16f898" providerId="AD" clId="Web-{C6A3F4B9-9648-62A9-39C5-6205A8022614}" dt="2024-05-09T13:55:17.596" v="29"/>
          <ac:spMkLst>
            <pc:docMk/>
            <pc:sldMk cId="2043060688" sldId="256"/>
            <ac:spMk id="22" creationId="{5A0CD38D-5278-42E9-9700-7D30CA2F6056}"/>
          </ac:spMkLst>
        </pc:spChg>
        <pc:spChg chg="add del">
          <ac:chgData name="Nicolle Aiston" userId="S::naiston@discovery.kent.sch.uk::d139f684-09f7-4259-9ddf-562b4f16f898" providerId="AD" clId="Web-{C6A3F4B9-9648-62A9-39C5-6205A8022614}" dt="2024-05-09T13:55:17.596" v="29"/>
          <ac:spMkLst>
            <pc:docMk/>
            <pc:sldMk cId="2043060688" sldId="256"/>
            <ac:spMk id="23" creationId="{765B7755-CDD7-4528-915E-F624236BBE7F}"/>
          </ac:spMkLst>
        </pc:spChg>
        <pc:picChg chg="mod ord">
          <ac:chgData name="Nicolle Aiston" userId="S::naiston@discovery.kent.sch.uk::d139f684-09f7-4259-9ddf-562b4f16f898" providerId="AD" clId="Web-{C6A3F4B9-9648-62A9-39C5-6205A8022614}" dt="2024-05-09T13:55:32.753" v="31"/>
          <ac:picMkLst>
            <pc:docMk/>
            <pc:sldMk cId="2043060688" sldId="256"/>
            <ac:picMk id="3" creationId="{00000000-0000-0000-0000-000000000000}"/>
          </ac:picMkLst>
        </pc:picChg>
        <pc:picChg chg="add mod modCrop">
          <ac:chgData name="Nicolle Aiston" userId="S::naiston@discovery.kent.sch.uk::d139f684-09f7-4259-9ddf-562b4f16f898" providerId="AD" clId="Web-{C6A3F4B9-9648-62A9-39C5-6205A8022614}" dt="2024-05-09T13:55:51.597" v="36"/>
          <ac:picMkLst>
            <pc:docMk/>
            <pc:sldMk cId="2043060688" sldId="256"/>
            <ac:picMk id="4" creationId="{57247E83-C851-E5FC-F72F-8FC6C2ED02D3}"/>
          </ac:picMkLst>
        </pc:picChg>
        <pc:picChg chg="del">
          <ac:chgData name="Nicolle Aiston" userId="S::naiston@discovery.kent.sch.uk::d139f684-09f7-4259-9ddf-562b4f16f898" providerId="AD" clId="Web-{C6A3F4B9-9648-62A9-39C5-6205A8022614}" dt="2024-05-09T13:53:35.921" v="16"/>
          <ac:picMkLst>
            <pc:docMk/>
            <pc:sldMk cId="2043060688" sldId="256"/>
            <ac:picMk id="1026" creationId="{00000000-0000-0000-0000-000000000000}"/>
          </ac:picMkLst>
        </pc:picChg>
      </pc:sldChg>
      <pc:sldChg chg="modSp mod modClrScheme chgLayout">
        <pc:chgData name="Nicolle Aiston" userId="S::naiston@discovery.kent.sch.uk::d139f684-09f7-4259-9ddf-562b4f16f898" providerId="AD" clId="Web-{C6A3F4B9-9648-62A9-39C5-6205A8022614}" dt="2024-05-09T13:55:17.596" v="29"/>
        <pc:sldMkLst>
          <pc:docMk/>
          <pc:sldMk cId="4045609540" sldId="260"/>
        </pc:sldMkLst>
        <pc:spChg chg="mod ord">
          <ac:chgData name="Nicolle Aiston" userId="S::naiston@discovery.kent.sch.uk::d139f684-09f7-4259-9ddf-562b4f16f898" providerId="AD" clId="Web-{C6A3F4B9-9648-62A9-39C5-6205A8022614}" dt="2024-05-09T13:55:17.596" v="29"/>
          <ac:spMkLst>
            <pc:docMk/>
            <pc:sldMk cId="4045609540" sldId="260"/>
            <ac:spMk id="2" creationId="{00000000-0000-0000-0000-000000000000}"/>
          </ac:spMkLst>
        </pc:spChg>
      </pc:sldChg>
      <pc:sldChg chg="modSp mod modClrScheme chgLayout">
        <pc:chgData name="Nicolle Aiston" userId="S::naiston@discovery.kent.sch.uk::d139f684-09f7-4259-9ddf-562b4f16f898" providerId="AD" clId="Web-{C6A3F4B9-9648-62A9-39C5-6205A8022614}" dt="2024-05-09T13:55:17.596" v="29"/>
        <pc:sldMkLst>
          <pc:docMk/>
          <pc:sldMk cId="114253421" sldId="262"/>
        </pc:sldMkLst>
        <pc:spChg chg="mod ord">
          <ac:chgData name="Nicolle Aiston" userId="S::naiston@discovery.kent.sch.uk::d139f684-09f7-4259-9ddf-562b4f16f898" providerId="AD" clId="Web-{C6A3F4B9-9648-62A9-39C5-6205A8022614}" dt="2024-05-09T13:55:17.596" v="29"/>
          <ac:spMkLst>
            <pc:docMk/>
            <pc:sldMk cId="114253421" sldId="262"/>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114253421" sldId="262"/>
            <ac:spMk id="3" creationId="{00000000-0000-0000-0000-000000000000}"/>
          </ac:spMkLst>
        </pc:spChg>
      </pc:sldChg>
      <pc:sldChg chg="modSp mod modClrScheme chgLayout">
        <pc:chgData name="Nicolle Aiston" userId="S::naiston@discovery.kent.sch.uk::d139f684-09f7-4259-9ddf-562b4f16f898" providerId="AD" clId="Web-{C6A3F4B9-9648-62A9-39C5-6205A8022614}" dt="2024-05-09T13:59:54.262" v="90" actId="14100"/>
        <pc:sldMkLst>
          <pc:docMk/>
          <pc:sldMk cId="856733227" sldId="263"/>
        </pc:sldMkLst>
        <pc:spChg chg="mod ord">
          <ac:chgData name="Nicolle Aiston" userId="S::naiston@discovery.kent.sch.uk::d139f684-09f7-4259-9ddf-562b4f16f898" providerId="AD" clId="Web-{C6A3F4B9-9648-62A9-39C5-6205A8022614}" dt="2024-05-09T13:55:17.596" v="29"/>
          <ac:spMkLst>
            <pc:docMk/>
            <pc:sldMk cId="856733227" sldId="263"/>
            <ac:spMk id="2" creationId="{00000000-0000-0000-0000-000000000000}"/>
          </ac:spMkLst>
        </pc:spChg>
        <pc:spChg chg="mod ord">
          <ac:chgData name="Nicolle Aiston" userId="S::naiston@discovery.kent.sch.uk::d139f684-09f7-4259-9ddf-562b4f16f898" providerId="AD" clId="Web-{C6A3F4B9-9648-62A9-39C5-6205A8022614}" dt="2024-05-09T13:59:54.262" v="90" actId="14100"/>
          <ac:spMkLst>
            <pc:docMk/>
            <pc:sldMk cId="856733227" sldId="263"/>
            <ac:spMk id="3" creationId="{00000000-0000-0000-0000-000000000000}"/>
          </ac:spMkLst>
        </pc:spChg>
        <pc:picChg chg="mod">
          <ac:chgData name="Nicolle Aiston" userId="S::naiston@discovery.kent.sch.uk::d139f684-09f7-4259-9ddf-562b4f16f898" providerId="AD" clId="Web-{C6A3F4B9-9648-62A9-39C5-6205A8022614}" dt="2024-05-09T13:59:35.621" v="83"/>
          <ac:picMkLst>
            <pc:docMk/>
            <pc:sldMk cId="856733227" sldId="263"/>
            <ac:picMk id="10242" creationId="{00000000-0000-0000-0000-000000000000}"/>
          </ac:picMkLst>
        </pc:picChg>
      </pc:sldChg>
      <pc:sldChg chg="del">
        <pc:chgData name="Nicolle Aiston" userId="S::naiston@discovery.kent.sch.uk::d139f684-09f7-4259-9ddf-562b4f16f898" providerId="AD" clId="Web-{C6A3F4B9-9648-62A9-39C5-6205A8022614}" dt="2024-05-09T13:48:13.440" v="4"/>
        <pc:sldMkLst>
          <pc:docMk/>
          <pc:sldMk cId="753815296" sldId="264"/>
        </pc:sldMkLst>
      </pc:sldChg>
      <pc:sldChg chg="modSp mod modClrScheme chgLayout">
        <pc:chgData name="Nicolle Aiston" userId="S::naiston@discovery.kent.sch.uk::d139f684-09f7-4259-9ddf-562b4f16f898" providerId="AD" clId="Web-{C6A3F4B9-9648-62A9-39C5-6205A8022614}" dt="2024-05-09T13:55:17.596" v="29"/>
        <pc:sldMkLst>
          <pc:docMk/>
          <pc:sldMk cId="2978662767" sldId="265"/>
        </pc:sldMkLst>
        <pc:spChg chg="mod ord">
          <ac:chgData name="Nicolle Aiston" userId="S::naiston@discovery.kent.sch.uk::d139f684-09f7-4259-9ddf-562b4f16f898" providerId="AD" clId="Web-{C6A3F4B9-9648-62A9-39C5-6205A8022614}" dt="2024-05-09T13:55:17.596" v="29"/>
          <ac:spMkLst>
            <pc:docMk/>
            <pc:sldMk cId="2978662767" sldId="265"/>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2978662767" sldId="265"/>
            <ac:spMk id="5" creationId="{00000000-0000-0000-0000-000000000000}"/>
          </ac:spMkLst>
        </pc:spChg>
      </pc:sldChg>
      <pc:sldChg chg="modSp mod modClrScheme chgLayout">
        <pc:chgData name="Nicolle Aiston" userId="S::naiston@discovery.kent.sch.uk::d139f684-09f7-4259-9ddf-562b4f16f898" providerId="AD" clId="Web-{C6A3F4B9-9648-62A9-39C5-6205A8022614}" dt="2024-05-09T13:55:17.596" v="29"/>
        <pc:sldMkLst>
          <pc:docMk/>
          <pc:sldMk cId="1729531688" sldId="266"/>
        </pc:sldMkLst>
        <pc:spChg chg="mod ord">
          <ac:chgData name="Nicolle Aiston" userId="S::naiston@discovery.kent.sch.uk::d139f684-09f7-4259-9ddf-562b4f16f898" providerId="AD" clId="Web-{C6A3F4B9-9648-62A9-39C5-6205A8022614}" dt="2024-05-09T13:55:17.596" v="29"/>
          <ac:spMkLst>
            <pc:docMk/>
            <pc:sldMk cId="1729531688" sldId="266"/>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1729531688" sldId="266"/>
            <ac:spMk id="6" creationId="{00000000-0000-0000-0000-000000000000}"/>
          </ac:spMkLst>
        </pc:spChg>
      </pc:sldChg>
      <pc:sldChg chg="modSp mod modClrScheme chgLayout">
        <pc:chgData name="Nicolle Aiston" userId="S::naiston@discovery.kent.sch.uk::d139f684-09f7-4259-9ddf-562b4f16f898" providerId="AD" clId="Web-{C6A3F4B9-9648-62A9-39C5-6205A8022614}" dt="2024-05-09T13:55:17.596" v="29"/>
        <pc:sldMkLst>
          <pc:docMk/>
          <pc:sldMk cId="3278375271" sldId="267"/>
        </pc:sldMkLst>
        <pc:spChg chg="mod ord">
          <ac:chgData name="Nicolle Aiston" userId="S::naiston@discovery.kent.sch.uk::d139f684-09f7-4259-9ddf-562b4f16f898" providerId="AD" clId="Web-{C6A3F4B9-9648-62A9-39C5-6205A8022614}" dt="2024-05-09T13:55:17.596" v="29"/>
          <ac:spMkLst>
            <pc:docMk/>
            <pc:sldMk cId="3278375271" sldId="267"/>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3278375271" sldId="267"/>
            <ac:spMk id="4" creationId="{00000000-0000-0000-0000-000000000000}"/>
          </ac:spMkLst>
        </pc:spChg>
      </pc:sldChg>
      <pc:sldChg chg="modSp mod modClrScheme chgLayout">
        <pc:chgData name="Nicolle Aiston" userId="S::naiston@discovery.kent.sch.uk::d139f684-09f7-4259-9ddf-562b4f16f898" providerId="AD" clId="Web-{C6A3F4B9-9648-62A9-39C5-6205A8022614}" dt="2024-05-09T13:55:17.596" v="29"/>
        <pc:sldMkLst>
          <pc:docMk/>
          <pc:sldMk cId="678437295" sldId="271"/>
        </pc:sldMkLst>
        <pc:spChg chg="mod ord">
          <ac:chgData name="Nicolle Aiston" userId="S::naiston@discovery.kent.sch.uk::d139f684-09f7-4259-9ddf-562b4f16f898" providerId="AD" clId="Web-{C6A3F4B9-9648-62A9-39C5-6205A8022614}" dt="2024-05-09T13:55:17.596" v="29"/>
          <ac:spMkLst>
            <pc:docMk/>
            <pc:sldMk cId="678437295" sldId="271"/>
            <ac:spMk id="2" creationId="{00000000-0000-0000-0000-000000000000}"/>
          </ac:spMkLst>
        </pc:spChg>
      </pc:sldChg>
      <pc:sldChg chg="modSp mod modClrScheme chgLayout">
        <pc:chgData name="Nicolle Aiston" userId="S::naiston@discovery.kent.sch.uk::d139f684-09f7-4259-9ddf-562b4f16f898" providerId="AD" clId="Web-{C6A3F4B9-9648-62A9-39C5-6205A8022614}" dt="2024-05-09T13:59:23.558" v="81" actId="1076"/>
        <pc:sldMkLst>
          <pc:docMk/>
          <pc:sldMk cId="3220477345" sldId="272"/>
        </pc:sldMkLst>
        <pc:spChg chg="mod ord">
          <ac:chgData name="Nicolle Aiston" userId="S::naiston@discovery.kent.sch.uk::d139f684-09f7-4259-9ddf-562b4f16f898" providerId="AD" clId="Web-{C6A3F4B9-9648-62A9-39C5-6205A8022614}" dt="2024-05-09T13:59:23.558" v="81" actId="1076"/>
          <ac:spMkLst>
            <pc:docMk/>
            <pc:sldMk cId="3220477345" sldId="272"/>
            <ac:spMk id="2" creationId="{00000000-0000-0000-0000-000000000000}"/>
          </ac:spMkLst>
        </pc:spChg>
      </pc:sldChg>
      <pc:sldChg chg="modSp mod modClrScheme chgLayout">
        <pc:chgData name="Nicolle Aiston" userId="S::naiston@discovery.kent.sch.uk::d139f684-09f7-4259-9ddf-562b4f16f898" providerId="AD" clId="Web-{C6A3F4B9-9648-62A9-39C5-6205A8022614}" dt="2024-05-09T13:55:17.596" v="29"/>
        <pc:sldMkLst>
          <pc:docMk/>
          <pc:sldMk cId="2056654484" sldId="273"/>
        </pc:sldMkLst>
        <pc:spChg chg="mod ord">
          <ac:chgData name="Nicolle Aiston" userId="S::naiston@discovery.kent.sch.uk::d139f684-09f7-4259-9ddf-562b4f16f898" providerId="AD" clId="Web-{C6A3F4B9-9648-62A9-39C5-6205A8022614}" dt="2024-05-09T13:55:17.596" v="29"/>
          <ac:spMkLst>
            <pc:docMk/>
            <pc:sldMk cId="2056654484" sldId="273"/>
            <ac:spMk id="2" creationId="{00000000-0000-0000-0000-000000000000}"/>
          </ac:spMkLst>
        </pc:spChg>
      </pc:sldChg>
      <pc:sldChg chg="modSp mod modClrScheme chgLayout">
        <pc:chgData name="Nicolle Aiston" userId="S::naiston@discovery.kent.sch.uk::d139f684-09f7-4259-9ddf-562b4f16f898" providerId="AD" clId="Web-{C6A3F4B9-9648-62A9-39C5-6205A8022614}" dt="2024-05-09T13:56:21.958" v="37" actId="14100"/>
        <pc:sldMkLst>
          <pc:docMk/>
          <pc:sldMk cId="2039047543" sldId="274"/>
        </pc:sldMkLst>
        <pc:spChg chg="mod ord">
          <ac:chgData name="Nicolle Aiston" userId="S::naiston@discovery.kent.sch.uk::d139f684-09f7-4259-9ddf-562b4f16f898" providerId="AD" clId="Web-{C6A3F4B9-9648-62A9-39C5-6205A8022614}" dt="2024-05-09T13:56:21.958" v="37" actId="14100"/>
          <ac:spMkLst>
            <pc:docMk/>
            <pc:sldMk cId="2039047543" sldId="274"/>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2039047543" sldId="274"/>
            <ac:spMk id="3" creationId="{00000000-0000-0000-0000-000000000000}"/>
          </ac:spMkLst>
        </pc:spChg>
      </pc:sldChg>
      <pc:sldChg chg="modSp mod modClrScheme chgLayout">
        <pc:chgData name="Nicolle Aiston" userId="S::naiston@discovery.kent.sch.uk::d139f684-09f7-4259-9ddf-562b4f16f898" providerId="AD" clId="Web-{C6A3F4B9-9648-62A9-39C5-6205A8022614}" dt="2024-05-09T13:55:17.596" v="29"/>
        <pc:sldMkLst>
          <pc:docMk/>
          <pc:sldMk cId="1764158324" sldId="278"/>
        </pc:sldMkLst>
        <pc:spChg chg="mod ord">
          <ac:chgData name="Nicolle Aiston" userId="S::naiston@discovery.kent.sch.uk::d139f684-09f7-4259-9ddf-562b4f16f898" providerId="AD" clId="Web-{C6A3F4B9-9648-62A9-39C5-6205A8022614}" dt="2024-05-09T13:55:17.596" v="29"/>
          <ac:spMkLst>
            <pc:docMk/>
            <pc:sldMk cId="1764158324" sldId="278"/>
            <ac:spMk id="2" creationId="{00000000-0000-0000-0000-000000000000}"/>
          </ac:spMkLst>
        </pc:spChg>
      </pc:sldChg>
      <pc:sldChg chg="modSp mod modClrScheme chgLayout">
        <pc:chgData name="Nicolle Aiston" userId="S::naiston@discovery.kent.sch.uk::d139f684-09f7-4259-9ddf-562b4f16f898" providerId="AD" clId="Web-{C6A3F4B9-9648-62A9-39C5-6205A8022614}" dt="2024-05-09T14:00:23.076" v="95"/>
        <pc:sldMkLst>
          <pc:docMk/>
          <pc:sldMk cId="4103876775" sldId="280"/>
        </pc:sldMkLst>
        <pc:spChg chg="mod ord">
          <ac:chgData name="Nicolle Aiston" userId="S::naiston@discovery.kent.sch.uk::d139f684-09f7-4259-9ddf-562b4f16f898" providerId="AD" clId="Web-{C6A3F4B9-9648-62A9-39C5-6205A8022614}" dt="2024-05-09T13:55:17.596" v="29"/>
          <ac:spMkLst>
            <pc:docMk/>
            <pc:sldMk cId="4103876775" sldId="280"/>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4103876775" sldId="280"/>
            <ac:spMk id="3" creationId="{00000000-0000-0000-0000-000000000000}"/>
          </ac:spMkLst>
        </pc:spChg>
        <pc:picChg chg="mod">
          <ac:chgData name="Nicolle Aiston" userId="S::naiston@discovery.kent.sch.uk::d139f684-09f7-4259-9ddf-562b4f16f898" providerId="AD" clId="Web-{C6A3F4B9-9648-62A9-39C5-6205A8022614}" dt="2024-05-09T14:00:23.076" v="95"/>
          <ac:picMkLst>
            <pc:docMk/>
            <pc:sldMk cId="4103876775" sldId="280"/>
            <ac:picMk id="13314" creationId="{00000000-0000-0000-0000-000000000000}"/>
          </ac:picMkLst>
        </pc:picChg>
      </pc:sldChg>
      <pc:sldChg chg="modSp mod modClrScheme chgLayout">
        <pc:chgData name="Nicolle Aiston" userId="S::naiston@discovery.kent.sch.uk::d139f684-09f7-4259-9ddf-562b4f16f898" providerId="AD" clId="Web-{C6A3F4B9-9648-62A9-39C5-6205A8022614}" dt="2024-05-09T14:00:15.544" v="94"/>
        <pc:sldMkLst>
          <pc:docMk/>
          <pc:sldMk cId="3335886066" sldId="281"/>
        </pc:sldMkLst>
        <pc:spChg chg="mod ord">
          <ac:chgData name="Nicolle Aiston" userId="S::naiston@discovery.kent.sch.uk::d139f684-09f7-4259-9ddf-562b4f16f898" providerId="AD" clId="Web-{C6A3F4B9-9648-62A9-39C5-6205A8022614}" dt="2024-05-09T13:55:17.596" v="29"/>
          <ac:spMkLst>
            <pc:docMk/>
            <pc:sldMk cId="3335886066" sldId="281"/>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3335886066" sldId="281"/>
            <ac:spMk id="3" creationId="{00000000-0000-0000-0000-000000000000}"/>
          </ac:spMkLst>
        </pc:spChg>
        <pc:picChg chg="mod">
          <ac:chgData name="Nicolle Aiston" userId="S::naiston@discovery.kent.sch.uk::d139f684-09f7-4259-9ddf-562b4f16f898" providerId="AD" clId="Web-{C6A3F4B9-9648-62A9-39C5-6205A8022614}" dt="2024-05-09T14:00:15.544" v="94"/>
          <ac:picMkLst>
            <pc:docMk/>
            <pc:sldMk cId="3335886066" sldId="281"/>
            <ac:picMk id="11268" creationId="{00000000-0000-0000-0000-000000000000}"/>
          </ac:picMkLst>
        </pc:picChg>
      </pc:sldChg>
      <pc:sldChg chg="modSp mod modClrScheme chgLayout">
        <pc:chgData name="Nicolle Aiston" userId="S::naiston@discovery.kent.sch.uk::d139f684-09f7-4259-9ddf-562b4f16f898" providerId="AD" clId="Web-{C6A3F4B9-9648-62A9-39C5-6205A8022614}" dt="2024-05-09T13:55:17.596" v="29"/>
        <pc:sldMkLst>
          <pc:docMk/>
          <pc:sldMk cId="3220465347" sldId="282"/>
        </pc:sldMkLst>
        <pc:spChg chg="mod ord">
          <ac:chgData name="Nicolle Aiston" userId="S::naiston@discovery.kent.sch.uk::d139f684-09f7-4259-9ddf-562b4f16f898" providerId="AD" clId="Web-{C6A3F4B9-9648-62A9-39C5-6205A8022614}" dt="2024-05-09T13:55:17.596" v="29"/>
          <ac:spMkLst>
            <pc:docMk/>
            <pc:sldMk cId="3220465347" sldId="282"/>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3220465347" sldId="282"/>
            <ac:spMk id="6" creationId="{00000000-0000-0000-0000-000000000000}"/>
          </ac:spMkLst>
        </pc:spChg>
      </pc:sldChg>
      <pc:sldChg chg="del">
        <pc:chgData name="Nicolle Aiston" userId="S::naiston@discovery.kent.sch.uk::d139f684-09f7-4259-9ddf-562b4f16f898" providerId="AD" clId="Web-{C6A3F4B9-9648-62A9-39C5-6205A8022614}" dt="2024-05-09T13:47:47.517" v="2"/>
        <pc:sldMkLst>
          <pc:docMk/>
          <pc:sldMk cId="1862088322" sldId="283"/>
        </pc:sldMkLst>
      </pc:sldChg>
      <pc:sldChg chg="del">
        <pc:chgData name="Nicolle Aiston" userId="S::naiston@discovery.kent.sch.uk::d139f684-09f7-4259-9ddf-562b4f16f898" providerId="AD" clId="Web-{C6A3F4B9-9648-62A9-39C5-6205A8022614}" dt="2024-05-09T13:48:43.488" v="6"/>
        <pc:sldMkLst>
          <pc:docMk/>
          <pc:sldMk cId="1403431327" sldId="284"/>
        </pc:sldMkLst>
      </pc:sldChg>
      <pc:sldChg chg="modSp mod modClrScheme chgLayout">
        <pc:chgData name="Nicolle Aiston" userId="S::naiston@discovery.kent.sch.uk::d139f684-09f7-4259-9ddf-562b4f16f898" providerId="AD" clId="Web-{C6A3F4B9-9648-62A9-39C5-6205A8022614}" dt="2024-05-09T13:55:17.596" v="29"/>
        <pc:sldMkLst>
          <pc:docMk/>
          <pc:sldMk cId="1501908487" sldId="285"/>
        </pc:sldMkLst>
        <pc:spChg chg="mod ord">
          <ac:chgData name="Nicolle Aiston" userId="S::naiston@discovery.kent.sch.uk::d139f684-09f7-4259-9ddf-562b4f16f898" providerId="AD" clId="Web-{C6A3F4B9-9648-62A9-39C5-6205A8022614}" dt="2024-05-09T13:55:17.596" v="29"/>
          <ac:spMkLst>
            <pc:docMk/>
            <pc:sldMk cId="1501908487" sldId="285"/>
            <ac:spMk id="2" creationId="{00000000-0000-0000-0000-000000000000}"/>
          </ac:spMkLst>
        </pc:spChg>
      </pc:sldChg>
      <pc:sldChg chg="modSp mod modClrScheme chgLayout">
        <pc:chgData name="Nicolle Aiston" userId="S::naiston@discovery.kent.sch.uk::d139f684-09f7-4259-9ddf-562b4f16f898" providerId="AD" clId="Web-{C6A3F4B9-9648-62A9-39C5-6205A8022614}" dt="2024-05-09T13:55:17.596" v="29"/>
        <pc:sldMkLst>
          <pc:docMk/>
          <pc:sldMk cId="3566913199" sldId="286"/>
        </pc:sldMkLst>
        <pc:spChg chg="mod ord">
          <ac:chgData name="Nicolle Aiston" userId="S::naiston@discovery.kent.sch.uk::d139f684-09f7-4259-9ddf-562b4f16f898" providerId="AD" clId="Web-{C6A3F4B9-9648-62A9-39C5-6205A8022614}" dt="2024-05-09T13:55:17.596" v="29"/>
          <ac:spMkLst>
            <pc:docMk/>
            <pc:sldMk cId="3566913199" sldId="286"/>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3566913199" sldId="286"/>
            <ac:spMk id="3" creationId="{00000000-0000-0000-0000-000000000000}"/>
          </ac:spMkLst>
        </pc:spChg>
      </pc:sldChg>
      <pc:sldChg chg="del">
        <pc:chgData name="Nicolle Aiston" userId="S::naiston@discovery.kent.sch.uk::d139f684-09f7-4259-9ddf-562b4f16f898" providerId="AD" clId="Web-{C6A3F4B9-9648-62A9-39C5-6205A8022614}" dt="2024-05-09T13:48:39.254" v="5"/>
        <pc:sldMkLst>
          <pc:docMk/>
          <pc:sldMk cId="2753462517" sldId="287"/>
        </pc:sldMkLst>
      </pc:sldChg>
      <pc:sldChg chg="modSp mod modClrScheme chgLayout">
        <pc:chgData name="Nicolle Aiston" userId="S::naiston@discovery.kent.sch.uk::d139f684-09f7-4259-9ddf-562b4f16f898" providerId="AD" clId="Web-{C6A3F4B9-9648-62A9-39C5-6205A8022614}" dt="2024-05-09T13:55:17.596" v="29"/>
        <pc:sldMkLst>
          <pc:docMk/>
          <pc:sldMk cId="3235241211" sldId="288"/>
        </pc:sldMkLst>
        <pc:spChg chg="mod ord">
          <ac:chgData name="Nicolle Aiston" userId="S::naiston@discovery.kent.sch.uk::d139f684-09f7-4259-9ddf-562b4f16f898" providerId="AD" clId="Web-{C6A3F4B9-9648-62A9-39C5-6205A8022614}" dt="2024-05-09T13:55:17.596" v="29"/>
          <ac:spMkLst>
            <pc:docMk/>
            <pc:sldMk cId="3235241211" sldId="288"/>
            <ac:spMk id="2" creationId="{00000000-0000-0000-0000-000000000000}"/>
          </ac:spMkLst>
        </pc:spChg>
        <pc:spChg chg="mod ord">
          <ac:chgData name="Nicolle Aiston" userId="S::naiston@discovery.kent.sch.uk::d139f684-09f7-4259-9ddf-562b4f16f898" providerId="AD" clId="Web-{C6A3F4B9-9648-62A9-39C5-6205A8022614}" dt="2024-05-09T13:55:17.596" v="29"/>
          <ac:spMkLst>
            <pc:docMk/>
            <pc:sldMk cId="3235241211" sldId="288"/>
            <ac:spMk id="6" creationId="{00000000-0000-0000-0000-000000000000}"/>
          </ac:spMkLst>
        </pc:spChg>
      </pc:sldChg>
      <pc:sldChg chg="del">
        <pc:chgData name="Nicolle Aiston" userId="S::naiston@discovery.kent.sch.uk::d139f684-09f7-4259-9ddf-562b4f16f898" providerId="AD" clId="Web-{C6A3F4B9-9648-62A9-39C5-6205A8022614}" dt="2024-05-09T13:47:59.330" v="3"/>
        <pc:sldMkLst>
          <pc:docMk/>
          <pc:sldMk cId="1883477393" sldId="289"/>
        </pc:sldMkLst>
      </pc:sldChg>
      <pc:sldChg chg="modSp mod modClrScheme chgLayout">
        <pc:chgData name="Nicolle Aiston" userId="S::naiston@discovery.kent.sch.uk::d139f684-09f7-4259-9ddf-562b4f16f898" providerId="AD" clId="Web-{C6A3F4B9-9648-62A9-39C5-6205A8022614}" dt="2024-05-09T13:55:17.596" v="29"/>
        <pc:sldMkLst>
          <pc:docMk/>
          <pc:sldMk cId="3403291970" sldId="290"/>
        </pc:sldMkLst>
        <pc:picChg chg="mod ord">
          <ac:chgData name="Nicolle Aiston" userId="S::naiston@discovery.kent.sch.uk::d139f684-09f7-4259-9ddf-562b4f16f898" providerId="AD" clId="Web-{C6A3F4B9-9648-62A9-39C5-6205A8022614}" dt="2024-05-09T13:55:17.596" v="29"/>
          <ac:picMkLst>
            <pc:docMk/>
            <pc:sldMk cId="3403291970" sldId="290"/>
            <ac:picMk id="4" creationId="{00000000-0000-0000-0000-000000000000}"/>
          </ac:picMkLst>
        </pc:picChg>
      </pc:sldChg>
      <pc:sldChg chg="addSp delSp modSp mod modClrScheme chgLayout">
        <pc:chgData name="Nicolle Aiston" userId="S::naiston@discovery.kent.sch.uk::d139f684-09f7-4259-9ddf-562b4f16f898" providerId="AD" clId="Web-{C6A3F4B9-9648-62A9-39C5-6205A8022614}" dt="2024-05-09T13:58:57.604" v="79" actId="14100"/>
        <pc:sldMkLst>
          <pc:docMk/>
          <pc:sldMk cId="3030129580" sldId="291"/>
        </pc:sldMkLst>
        <pc:spChg chg="mod ord">
          <ac:chgData name="Nicolle Aiston" userId="S::naiston@discovery.kent.sch.uk::d139f684-09f7-4259-9ddf-562b4f16f898" providerId="AD" clId="Web-{C6A3F4B9-9648-62A9-39C5-6205A8022614}" dt="2024-05-09T13:55:17.596" v="29"/>
          <ac:spMkLst>
            <pc:docMk/>
            <pc:sldMk cId="3030129580" sldId="291"/>
            <ac:spMk id="2" creationId="{00000000-0000-0000-0000-000000000000}"/>
          </ac:spMkLst>
        </pc:spChg>
        <pc:spChg chg="mod">
          <ac:chgData name="Nicolle Aiston" userId="S::naiston@discovery.kent.sch.uk::d139f684-09f7-4259-9ddf-562b4f16f898" providerId="AD" clId="Web-{C6A3F4B9-9648-62A9-39C5-6205A8022614}" dt="2024-05-09T13:58:33.072" v="71" actId="1076"/>
          <ac:spMkLst>
            <pc:docMk/>
            <pc:sldMk cId="3030129580" sldId="291"/>
            <ac:spMk id="5" creationId="{00000000-0000-0000-0000-000000000000}"/>
          </ac:spMkLst>
        </pc:spChg>
        <pc:spChg chg="mod">
          <ac:chgData name="Nicolle Aiston" userId="S::naiston@discovery.kent.sch.uk::d139f684-09f7-4259-9ddf-562b4f16f898" providerId="AD" clId="Web-{C6A3F4B9-9648-62A9-39C5-6205A8022614}" dt="2024-05-09T13:58:42.979" v="75" actId="1076"/>
          <ac:spMkLst>
            <pc:docMk/>
            <pc:sldMk cId="3030129580" sldId="291"/>
            <ac:spMk id="6" creationId="{00000000-0000-0000-0000-000000000000}"/>
          </ac:spMkLst>
        </pc:spChg>
        <pc:spChg chg="add mod ord">
          <ac:chgData name="Nicolle Aiston" userId="S::naiston@discovery.kent.sch.uk::d139f684-09f7-4259-9ddf-562b4f16f898" providerId="AD" clId="Web-{C6A3F4B9-9648-62A9-39C5-6205A8022614}" dt="2024-05-09T13:58:04.133" v="64" actId="14100"/>
          <ac:spMkLst>
            <pc:docMk/>
            <pc:sldMk cId="3030129580" sldId="291"/>
            <ac:spMk id="8" creationId="{47FF84ED-8EAE-6B42-941A-9D9A0DA633DC}"/>
          </ac:spMkLst>
        </pc:spChg>
        <pc:spChg chg="add del mod">
          <ac:chgData name="Nicolle Aiston" userId="S::naiston@discovery.kent.sch.uk::d139f684-09f7-4259-9ddf-562b4f16f898" providerId="AD" clId="Web-{C6A3F4B9-9648-62A9-39C5-6205A8022614}" dt="2024-05-09T13:57:20.960" v="52"/>
          <ac:spMkLst>
            <pc:docMk/>
            <pc:sldMk cId="3030129580" sldId="291"/>
            <ac:spMk id="13" creationId="{CD88EFCA-9698-B961-BABA-ED001A74B78C}"/>
          </ac:spMkLst>
        </pc:spChg>
        <pc:spChg chg="add mod ord">
          <ac:chgData name="Nicolle Aiston" userId="S::naiston@discovery.kent.sch.uk::d139f684-09f7-4259-9ddf-562b4f16f898" providerId="AD" clId="Web-{C6A3F4B9-9648-62A9-39C5-6205A8022614}" dt="2024-05-09T13:58:23.400" v="69" actId="14100"/>
          <ac:spMkLst>
            <pc:docMk/>
            <pc:sldMk cId="3030129580" sldId="291"/>
            <ac:spMk id="14" creationId="{D6F886FF-EC69-DE2B-06ED-B6F3B1085E1C}"/>
          </ac:spMkLst>
        </pc:spChg>
        <pc:spChg chg="add mod ord">
          <ac:chgData name="Nicolle Aiston" userId="S::naiston@discovery.kent.sch.uk::d139f684-09f7-4259-9ddf-562b4f16f898" providerId="AD" clId="Web-{C6A3F4B9-9648-62A9-39C5-6205A8022614}" dt="2024-05-09T13:58:37.150" v="73" actId="14100"/>
          <ac:spMkLst>
            <pc:docMk/>
            <pc:sldMk cId="3030129580" sldId="291"/>
            <ac:spMk id="15" creationId="{201D538B-5CAC-0A29-104D-98834BECC7D4}"/>
          </ac:spMkLst>
        </pc:spChg>
        <pc:picChg chg="mod">
          <ac:chgData name="Nicolle Aiston" userId="S::naiston@discovery.kent.sch.uk::d139f684-09f7-4259-9ddf-562b4f16f898" providerId="AD" clId="Web-{C6A3F4B9-9648-62A9-39C5-6205A8022614}" dt="2024-05-09T13:58:57.604" v="79" actId="14100"/>
          <ac:picMkLst>
            <pc:docMk/>
            <pc:sldMk cId="3030129580" sldId="291"/>
            <ac:picMk id="3" creationId="{00000000-0000-0000-0000-000000000000}"/>
          </ac:picMkLst>
        </pc:picChg>
        <pc:picChg chg="mod">
          <ac:chgData name="Nicolle Aiston" userId="S::naiston@discovery.kent.sch.uk::d139f684-09f7-4259-9ddf-562b4f16f898" providerId="AD" clId="Web-{C6A3F4B9-9648-62A9-39C5-6205A8022614}" dt="2024-05-09T13:58:01.461" v="63" actId="1076"/>
          <ac:picMkLst>
            <pc:docMk/>
            <pc:sldMk cId="3030129580" sldId="291"/>
            <ac:picMk id="4" creationId="{00000000-0000-0000-0000-000000000000}"/>
          </ac:picMkLst>
        </pc:picChg>
        <pc:picChg chg="mod">
          <ac:chgData name="Nicolle Aiston" userId="S::naiston@discovery.kent.sch.uk::d139f684-09f7-4259-9ddf-562b4f16f898" providerId="AD" clId="Web-{C6A3F4B9-9648-62A9-39C5-6205A8022614}" dt="2024-05-09T13:58:16.962" v="68" actId="1076"/>
          <ac:picMkLst>
            <pc:docMk/>
            <pc:sldMk cId="3030129580" sldId="291"/>
            <ac:picMk id="7" creationId="{00000000-0000-0000-0000-000000000000}"/>
          </ac:picMkLst>
        </pc:picChg>
        <pc:picChg chg="mod">
          <ac:chgData name="Nicolle Aiston" userId="S::naiston@discovery.kent.sch.uk::d139f684-09f7-4259-9ddf-562b4f16f898" providerId="AD" clId="Web-{C6A3F4B9-9648-62A9-39C5-6205A8022614}" dt="2024-05-09T13:58:46.322" v="76" actId="14100"/>
          <ac:picMkLst>
            <pc:docMk/>
            <pc:sldMk cId="3030129580" sldId="291"/>
            <ac:picMk id="9" creationId="{00000000-0000-0000-0000-000000000000}"/>
          </ac:picMkLst>
        </pc:picChg>
        <pc:picChg chg="mod">
          <ac:chgData name="Nicolle Aiston" userId="S::naiston@discovery.kent.sch.uk::d139f684-09f7-4259-9ddf-562b4f16f898" providerId="AD" clId="Web-{C6A3F4B9-9648-62A9-39C5-6205A8022614}" dt="2024-05-09T13:58:51.057" v="78" actId="14100"/>
          <ac:picMkLst>
            <pc:docMk/>
            <pc:sldMk cId="3030129580" sldId="291"/>
            <ac:picMk id="10" creationId="{00000000-0000-0000-0000-000000000000}"/>
          </ac:picMkLst>
        </pc:picChg>
        <pc:picChg chg="del">
          <ac:chgData name="Nicolle Aiston" userId="S::naiston@discovery.kent.sch.uk::d139f684-09f7-4259-9ddf-562b4f16f898" providerId="AD" clId="Web-{C6A3F4B9-9648-62A9-39C5-6205A8022614}" dt="2024-05-09T13:46:33.343" v="1"/>
          <ac:picMkLst>
            <pc:docMk/>
            <pc:sldMk cId="3030129580" sldId="291"/>
            <ac:picMk id="11" creationId="{00000000-0000-0000-0000-000000000000}"/>
          </ac:picMkLst>
        </pc:picChg>
        <pc:picChg chg="del">
          <ac:chgData name="Nicolle Aiston" userId="S::naiston@discovery.kent.sch.uk::d139f684-09f7-4259-9ddf-562b4f16f898" providerId="AD" clId="Web-{C6A3F4B9-9648-62A9-39C5-6205A8022614}" dt="2024-05-09T13:46:31.186" v="0"/>
          <ac:picMkLst>
            <pc:docMk/>
            <pc:sldMk cId="3030129580" sldId="291"/>
            <ac:picMk id="12" creationId="{800EE6B6-88BF-422E-9CAD-5FC849BC53AF}"/>
          </ac:picMkLst>
        </pc:picChg>
      </pc:sldChg>
      <pc:sldChg chg="mod modClrScheme chgLayout">
        <pc:chgData name="Nicolle Aiston" userId="S::naiston@discovery.kent.sch.uk::d139f684-09f7-4259-9ddf-562b4f16f898" providerId="AD" clId="Web-{C6A3F4B9-9648-62A9-39C5-6205A8022614}" dt="2024-05-09T13:55:17.596" v="29"/>
        <pc:sldMkLst>
          <pc:docMk/>
          <pc:sldMk cId="1131334964" sldId="292"/>
        </pc:sldMkLst>
      </pc:sldChg>
      <pc:sldChg chg="modSp mod modClrScheme chgLayout">
        <pc:chgData name="Nicolle Aiston" userId="S::naiston@discovery.kent.sch.uk::d139f684-09f7-4259-9ddf-562b4f16f898" providerId="AD" clId="Web-{C6A3F4B9-9648-62A9-39C5-6205A8022614}" dt="2024-05-09T14:00:55.515" v="101"/>
        <pc:sldMkLst>
          <pc:docMk/>
          <pc:sldMk cId="3189517097" sldId="293"/>
        </pc:sldMkLst>
        <pc:spChg chg="mod ord">
          <ac:chgData name="Nicolle Aiston" userId="S::naiston@discovery.kent.sch.uk::d139f684-09f7-4259-9ddf-562b4f16f898" providerId="AD" clId="Web-{C6A3F4B9-9648-62A9-39C5-6205A8022614}" dt="2024-05-09T13:55:17.596" v="29"/>
          <ac:spMkLst>
            <pc:docMk/>
            <pc:sldMk cId="3189517097" sldId="293"/>
            <ac:spMk id="2" creationId="{AC133823-30D0-4EE4-8143-D4EB4426AEB1}"/>
          </ac:spMkLst>
        </pc:spChg>
        <pc:spChg chg="mod ord">
          <ac:chgData name="Nicolle Aiston" userId="S::naiston@discovery.kent.sch.uk::d139f684-09f7-4259-9ddf-562b4f16f898" providerId="AD" clId="Web-{C6A3F4B9-9648-62A9-39C5-6205A8022614}" dt="2024-05-09T14:00:39.608" v="96" actId="14100"/>
          <ac:spMkLst>
            <pc:docMk/>
            <pc:sldMk cId="3189517097" sldId="293"/>
            <ac:spMk id="3" creationId="{3CFDC3C4-B8BE-4971-A350-6A48C7D1EF71}"/>
          </ac:spMkLst>
        </pc:spChg>
        <pc:picChg chg="mod">
          <ac:chgData name="Nicolle Aiston" userId="S::naiston@discovery.kent.sch.uk::d139f684-09f7-4259-9ddf-562b4f16f898" providerId="AD" clId="Web-{C6A3F4B9-9648-62A9-39C5-6205A8022614}" dt="2024-05-09T14:00:55.515" v="101"/>
          <ac:picMkLst>
            <pc:docMk/>
            <pc:sldMk cId="3189517097" sldId="293"/>
            <ac:picMk id="4098" creationId="{EA3B0516-4952-461D-8285-FC7EE6803EED}"/>
          </ac:picMkLst>
        </pc:picChg>
      </pc:sldChg>
      <pc:sldChg chg="addSp delSp modSp new mod modClrScheme chgLayout">
        <pc:chgData name="Nicolle Aiston" userId="S::naiston@discovery.kent.sch.uk::d139f684-09f7-4259-9ddf-562b4f16f898" providerId="AD" clId="Web-{C6A3F4B9-9648-62A9-39C5-6205A8022614}" dt="2024-05-09T13:55:17.596" v="29"/>
        <pc:sldMkLst>
          <pc:docMk/>
          <pc:sldMk cId="461929130" sldId="294"/>
        </pc:sldMkLst>
        <pc:spChg chg="mod ord">
          <ac:chgData name="Nicolle Aiston" userId="S::naiston@discovery.kent.sch.uk::d139f684-09f7-4259-9ddf-562b4f16f898" providerId="AD" clId="Web-{C6A3F4B9-9648-62A9-39C5-6205A8022614}" dt="2024-05-09T13:55:17.596" v="29"/>
          <ac:spMkLst>
            <pc:docMk/>
            <pc:sldMk cId="461929130" sldId="294"/>
            <ac:spMk id="2" creationId="{A11F545A-1C70-7736-C741-F5967F688383}"/>
          </ac:spMkLst>
        </pc:spChg>
        <pc:spChg chg="del">
          <ac:chgData name="Nicolle Aiston" userId="S::naiston@discovery.kent.sch.uk::d139f684-09f7-4259-9ddf-562b4f16f898" providerId="AD" clId="Web-{C6A3F4B9-9648-62A9-39C5-6205A8022614}" dt="2024-05-09T13:48:56.692" v="11"/>
          <ac:spMkLst>
            <pc:docMk/>
            <pc:sldMk cId="461929130" sldId="294"/>
            <ac:spMk id="3" creationId="{B0205F61-C2A2-72C7-F04B-C21CC92FAC5D}"/>
          </ac:spMkLst>
        </pc:spChg>
        <pc:picChg chg="add mod">
          <ac:chgData name="Nicolle Aiston" userId="S::naiston@discovery.kent.sch.uk::d139f684-09f7-4259-9ddf-562b4f16f898" providerId="AD" clId="Web-{C6A3F4B9-9648-62A9-39C5-6205A8022614}" dt="2024-05-09T13:49:20.864" v="15" actId="1076"/>
          <ac:picMkLst>
            <pc:docMk/>
            <pc:sldMk cId="461929130" sldId="294"/>
            <ac:picMk id="4" creationId="{B1412178-59EB-2156-0246-750F44AD2C93}"/>
          </ac:picMkLst>
        </pc:picChg>
      </pc:sldChg>
      <pc:sldMasterChg chg="add del addSldLayout delSldLayout">
        <pc:chgData name="Nicolle Aiston" userId="S::naiston@discovery.kent.sch.uk::d139f684-09f7-4259-9ddf-562b4f16f898" providerId="AD" clId="Web-{C6A3F4B9-9648-62A9-39C5-6205A8022614}" dt="2024-05-09T13:55:17.596" v="29"/>
        <pc:sldMasterMkLst>
          <pc:docMk/>
          <pc:sldMasterMk cId="3872149941" sldId="2147483726"/>
        </pc:sldMasterMkLst>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1913382529" sldId="2147483727"/>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645871974" sldId="2147483728"/>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50042835" sldId="2147483729"/>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3062806353" sldId="2147483730"/>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2624294324" sldId="2147483731"/>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2568715284" sldId="2147483732"/>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1484258843" sldId="2147483733"/>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4222701597" sldId="2147483734"/>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2819986647" sldId="2147483735"/>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4244691930" sldId="2147483736"/>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3379097412" sldId="2147483737"/>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3821931839" sldId="2147483738"/>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2248920386" sldId="2147483739"/>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1764238837" sldId="2147483740"/>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948858332" sldId="2147483741"/>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2117374727" sldId="2147483742"/>
          </pc:sldLayoutMkLst>
        </pc:sldLayoutChg>
        <pc:sldLayoutChg chg="add del">
          <pc:chgData name="Nicolle Aiston" userId="S::naiston@discovery.kent.sch.uk::d139f684-09f7-4259-9ddf-562b4f16f898" providerId="AD" clId="Web-{C6A3F4B9-9648-62A9-39C5-6205A8022614}" dt="2024-05-09T13:55:17.596" v="29"/>
          <pc:sldLayoutMkLst>
            <pc:docMk/>
            <pc:sldMasterMk cId="3872149941" sldId="2147483726"/>
            <pc:sldLayoutMk cId="2731663282" sldId="2147483743"/>
          </pc:sldLayoutMkLst>
        </pc:sldLayoutChg>
      </pc:sldMasterChg>
      <pc:sldMasterChg chg="add addSldLayout modSldLayout">
        <pc:chgData name="Nicolle Aiston" userId="S::naiston@discovery.kent.sch.uk::d139f684-09f7-4259-9ddf-562b4f16f898" providerId="AD" clId="Web-{C6A3F4B9-9648-62A9-39C5-6205A8022614}" dt="2024-05-09T13:55:17.596" v="29"/>
        <pc:sldMasterMkLst>
          <pc:docMk/>
          <pc:sldMasterMk cId="310230700" sldId="2147483744"/>
        </pc:sldMasterMkLst>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418188652" sldId="2147483745"/>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190239214" sldId="2147483746"/>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1072704738" sldId="2147483747"/>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3726861712" sldId="2147483748"/>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4152386603" sldId="2147483749"/>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773444604" sldId="2147483750"/>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1688485704" sldId="2147483751"/>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3447001703" sldId="2147483752"/>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622295176" sldId="2147483753"/>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4278467296" sldId="2147483754"/>
          </pc:sldLayoutMkLst>
        </pc:sldLayoutChg>
        <pc:sldLayoutChg chg="add mod replId">
          <pc:chgData name="Nicolle Aiston" userId="S::naiston@discovery.kent.sch.uk::d139f684-09f7-4259-9ddf-562b4f16f898" providerId="AD" clId="Web-{C6A3F4B9-9648-62A9-39C5-6205A8022614}" dt="2024-05-09T13:55:17.596" v="29"/>
          <pc:sldLayoutMkLst>
            <pc:docMk/>
            <pc:sldMasterMk cId="310230700" sldId="2147483744"/>
            <pc:sldLayoutMk cId="3287686122" sldId="2147483755"/>
          </pc:sldLayoutMkLst>
        </pc:sldLayoutChg>
      </pc:sldMasterChg>
      <pc:sldMasterChg chg="add del addSldLayout delSldLayout modSldLayout">
        <pc:chgData name="Nicolle Aiston" userId="S::naiston@discovery.kent.sch.uk::d139f684-09f7-4259-9ddf-562b4f16f898" providerId="AD" clId="Web-{C6A3F4B9-9648-62A9-39C5-6205A8022614}" dt="2024-05-09T13:55:04.002" v="28"/>
        <pc:sldMasterMkLst>
          <pc:docMk/>
          <pc:sldMasterMk cId="331575558" sldId="2147483744"/>
        </pc:sldMasterMkLst>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2638684561" sldId="2147483745"/>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3016333325" sldId="2147483746"/>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3304311859" sldId="2147483747"/>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2787870170" sldId="2147483748"/>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296850845" sldId="2147483749"/>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603356625" sldId="2147483750"/>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3990574966" sldId="2147483751"/>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3499974841" sldId="2147483752"/>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2203437320" sldId="2147483753"/>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3312474346" sldId="2147483754"/>
          </pc:sldLayoutMkLst>
        </pc:sldLayoutChg>
        <pc:sldLayoutChg chg="add del mod replId">
          <pc:chgData name="Nicolle Aiston" userId="S::naiston@discovery.kent.sch.uk::d139f684-09f7-4259-9ddf-562b4f16f898" providerId="AD" clId="Web-{C6A3F4B9-9648-62A9-39C5-6205A8022614}" dt="2024-05-09T13:55:04.002" v="28"/>
          <pc:sldLayoutMkLst>
            <pc:docMk/>
            <pc:sldMasterMk cId="331575558" sldId="2147483744"/>
            <pc:sldLayoutMk cId="3580368573" sldId="2147483755"/>
          </pc:sldLayoutMkLst>
        </pc:sldLayoutChg>
      </pc:sldMasterChg>
    </pc:docChg>
  </pc:docChgLst>
  <pc:docChgLst>
    <pc:chgData name="Nicolle Aiston" userId="S::naiston@discovery.kent.sch.uk::d139f684-09f7-4259-9ddf-562b4f16f898" providerId="AD" clId="Web-{A4678E1D-6B20-D8B8-9F8D-50D4097A0A4D}"/>
    <pc:docChg chg="modSld">
      <pc:chgData name="Nicolle Aiston" userId="S::naiston@discovery.kent.sch.uk::d139f684-09f7-4259-9ddf-562b4f16f898" providerId="AD" clId="Web-{A4678E1D-6B20-D8B8-9F8D-50D4097A0A4D}" dt="2024-06-06T11:32:21.399" v="450" actId="1076"/>
      <pc:docMkLst>
        <pc:docMk/>
      </pc:docMkLst>
      <pc:sldChg chg="modSp">
        <pc:chgData name="Nicolle Aiston" userId="S::naiston@discovery.kent.sch.uk::d139f684-09f7-4259-9ddf-562b4f16f898" providerId="AD" clId="Web-{A4678E1D-6B20-D8B8-9F8D-50D4097A0A4D}" dt="2024-06-06T11:32:21.399" v="450" actId="1076"/>
        <pc:sldMkLst>
          <pc:docMk/>
          <pc:sldMk cId="3278375271" sldId="267"/>
        </pc:sldMkLst>
        <pc:spChg chg="mod">
          <ac:chgData name="Nicolle Aiston" userId="S::naiston@discovery.kent.sch.uk::d139f684-09f7-4259-9ddf-562b4f16f898" providerId="AD" clId="Web-{A4678E1D-6B20-D8B8-9F8D-50D4097A0A4D}" dt="2024-06-06T11:25:45.107" v="1" actId="1076"/>
          <ac:spMkLst>
            <pc:docMk/>
            <pc:sldMk cId="3278375271" sldId="267"/>
            <ac:spMk id="2" creationId="{00000000-0000-0000-0000-000000000000}"/>
          </ac:spMkLst>
        </pc:spChg>
        <pc:spChg chg="mod">
          <ac:chgData name="Nicolle Aiston" userId="S::naiston@discovery.kent.sch.uk::d139f684-09f7-4259-9ddf-562b4f16f898" providerId="AD" clId="Web-{A4678E1D-6B20-D8B8-9F8D-50D4097A0A4D}" dt="2024-06-06T11:26:19.718" v="39" actId="20577"/>
          <ac:spMkLst>
            <pc:docMk/>
            <pc:sldMk cId="3278375271" sldId="267"/>
            <ac:spMk id="4" creationId="{00000000-0000-0000-0000-000000000000}"/>
          </ac:spMkLst>
        </pc:spChg>
        <pc:spChg chg="mod">
          <ac:chgData name="Nicolle Aiston" userId="S::naiston@discovery.kent.sch.uk::d139f684-09f7-4259-9ddf-562b4f16f898" providerId="AD" clId="Web-{A4678E1D-6B20-D8B8-9F8D-50D4097A0A4D}" dt="2024-06-06T11:32:07.040" v="449" actId="20577"/>
          <ac:spMkLst>
            <pc:docMk/>
            <pc:sldMk cId="3278375271" sldId="267"/>
            <ac:spMk id="5" creationId="{00000000-0000-0000-0000-000000000000}"/>
          </ac:spMkLst>
        </pc:spChg>
        <pc:picChg chg="mod">
          <ac:chgData name="Nicolle Aiston" userId="S::naiston@discovery.kent.sch.uk::d139f684-09f7-4259-9ddf-562b4f16f898" providerId="AD" clId="Web-{A4678E1D-6B20-D8B8-9F8D-50D4097A0A4D}" dt="2024-06-06T11:32:21.399" v="450" actId="1076"/>
          <ac:picMkLst>
            <pc:docMk/>
            <pc:sldMk cId="3278375271" sldId="267"/>
            <ac:picMk id="102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FC554B7-D789-4D54-901B-F5117DAF670A}" type="datetimeFigureOut">
              <a:rPr lang="en-GB" smtClean="0"/>
              <a:t>20/06/2024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502437A-BA01-4946-BF03-926E92DAE255}" type="slidenum">
              <a:rPr lang="en-GB" smtClean="0"/>
              <a:t>‹#›</a:t>
            </a:fld>
            <a:endParaRPr lang="en-GB"/>
          </a:p>
        </p:txBody>
      </p:sp>
    </p:spTree>
    <p:extLst>
      <p:ext uri="{BB962C8B-B14F-4D97-AF65-F5344CB8AC3E}">
        <p14:creationId xmlns:p14="http://schemas.microsoft.com/office/powerpoint/2010/main" val="413948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Tina</a:t>
            </a:r>
          </a:p>
        </p:txBody>
      </p:sp>
      <p:sp>
        <p:nvSpPr>
          <p:cNvPr id="4" name="Slide Number Placeholder 3"/>
          <p:cNvSpPr>
            <a:spLocks noGrp="1"/>
          </p:cNvSpPr>
          <p:nvPr>
            <p:ph type="sldNum" sz="quarter" idx="10"/>
          </p:nvPr>
        </p:nvSpPr>
        <p:spPr/>
        <p:txBody>
          <a:bodyPr/>
          <a:lstStyle/>
          <a:p>
            <a:fld id="{8502437A-BA01-4946-BF03-926E92DAE255}" type="slidenum">
              <a:rPr lang="en-GB" smtClean="0"/>
              <a:t>1</a:t>
            </a:fld>
            <a:endParaRPr lang="en-GB"/>
          </a:p>
        </p:txBody>
      </p:sp>
    </p:spTree>
    <p:extLst>
      <p:ext uri="{BB962C8B-B14F-4D97-AF65-F5344CB8AC3E}">
        <p14:creationId xmlns:p14="http://schemas.microsoft.com/office/powerpoint/2010/main" val="240113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10"/>
          </p:nvPr>
        </p:nvSpPr>
        <p:spPr/>
        <p:txBody>
          <a:bodyPr/>
          <a:lstStyle/>
          <a:p>
            <a:fld id="{8502437A-BA01-4946-BF03-926E92DAE255}" type="slidenum">
              <a:rPr lang="en-GB" smtClean="0"/>
              <a:t>10</a:t>
            </a:fld>
            <a:endParaRPr lang="en-GB"/>
          </a:p>
        </p:txBody>
      </p:sp>
    </p:spTree>
    <p:extLst>
      <p:ext uri="{BB962C8B-B14F-4D97-AF65-F5344CB8AC3E}">
        <p14:creationId xmlns:p14="http://schemas.microsoft.com/office/powerpoint/2010/main" val="2940629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Leah</a:t>
            </a:r>
          </a:p>
        </p:txBody>
      </p:sp>
      <p:sp>
        <p:nvSpPr>
          <p:cNvPr id="4" name="Slide Number Placeholder 3"/>
          <p:cNvSpPr>
            <a:spLocks noGrp="1"/>
          </p:cNvSpPr>
          <p:nvPr>
            <p:ph type="sldNum" sz="quarter" idx="10"/>
          </p:nvPr>
        </p:nvSpPr>
        <p:spPr/>
        <p:txBody>
          <a:bodyPr/>
          <a:lstStyle/>
          <a:p>
            <a:fld id="{8502437A-BA01-4946-BF03-926E92DAE255}" type="slidenum">
              <a:rPr lang="en-GB" smtClean="0"/>
              <a:t>11</a:t>
            </a:fld>
            <a:endParaRPr lang="en-GB"/>
          </a:p>
        </p:txBody>
      </p:sp>
    </p:spTree>
    <p:extLst>
      <p:ext uri="{BB962C8B-B14F-4D97-AF65-F5344CB8AC3E}">
        <p14:creationId xmlns:p14="http://schemas.microsoft.com/office/powerpoint/2010/main" val="3251558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Leah</a:t>
            </a:r>
          </a:p>
        </p:txBody>
      </p:sp>
      <p:sp>
        <p:nvSpPr>
          <p:cNvPr id="4" name="Slide Number Placeholder 3"/>
          <p:cNvSpPr>
            <a:spLocks noGrp="1"/>
          </p:cNvSpPr>
          <p:nvPr>
            <p:ph type="sldNum" sz="quarter" idx="10"/>
          </p:nvPr>
        </p:nvSpPr>
        <p:spPr/>
        <p:txBody>
          <a:bodyPr/>
          <a:lstStyle/>
          <a:p>
            <a:fld id="{8502437A-BA01-4946-BF03-926E92DAE255}" type="slidenum">
              <a:rPr lang="en-GB" smtClean="0"/>
              <a:t>12</a:t>
            </a:fld>
            <a:endParaRPr lang="en-GB"/>
          </a:p>
        </p:txBody>
      </p:sp>
    </p:spTree>
    <p:extLst>
      <p:ext uri="{BB962C8B-B14F-4D97-AF65-F5344CB8AC3E}">
        <p14:creationId xmlns:p14="http://schemas.microsoft.com/office/powerpoint/2010/main" val="896538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Vicky s</a:t>
            </a:r>
          </a:p>
        </p:txBody>
      </p:sp>
      <p:sp>
        <p:nvSpPr>
          <p:cNvPr id="4" name="Slide Number Placeholder 3"/>
          <p:cNvSpPr>
            <a:spLocks noGrp="1"/>
          </p:cNvSpPr>
          <p:nvPr>
            <p:ph type="sldNum" sz="quarter" idx="10"/>
          </p:nvPr>
        </p:nvSpPr>
        <p:spPr/>
        <p:txBody>
          <a:bodyPr/>
          <a:lstStyle/>
          <a:p>
            <a:fld id="{8502437A-BA01-4946-BF03-926E92DAE255}" type="slidenum">
              <a:rPr lang="en-GB" smtClean="0"/>
              <a:t>13</a:t>
            </a:fld>
            <a:endParaRPr lang="en-GB"/>
          </a:p>
        </p:txBody>
      </p:sp>
    </p:spTree>
    <p:extLst>
      <p:ext uri="{BB962C8B-B14F-4D97-AF65-F5344CB8AC3E}">
        <p14:creationId xmlns:p14="http://schemas.microsoft.com/office/powerpoint/2010/main" val="441380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Vicky s</a:t>
            </a:r>
          </a:p>
        </p:txBody>
      </p:sp>
      <p:sp>
        <p:nvSpPr>
          <p:cNvPr id="4" name="Slide Number Placeholder 3"/>
          <p:cNvSpPr>
            <a:spLocks noGrp="1"/>
          </p:cNvSpPr>
          <p:nvPr>
            <p:ph type="sldNum" sz="quarter" idx="10"/>
          </p:nvPr>
        </p:nvSpPr>
        <p:spPr/>
        <p:txBody>
          <a:bodyPr/>
          <a:lstStyle/>
          <a:p>
            <a:fld id="{8502437A-BA01-4946-BF03-926E92DAE255}" type="slidenum">
              <a:rPr lang="en-GB" smtClean="0"/>
              <a:t>14</a:t>
            </a:fld>
            <a:endParaRPr lang="en-GB"/>
          </a:p>
        </p:txBody>
      </p:sp>
    </p:spTree>
    <p:extLst>
      <p:ext uri="{BB962C8B-B14F-4D97-AF65-F5344CB8AC3E}">
        <p14:creationId xmlns:p14="http://schemas.microsoft.com/office/powerpoint/2010/main" val="2763062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Tina</a:t>
            </a:r>
          </a:p>
        </p:txBody>
      </p:sp>
      <p:sp>
        <p:nvSpPr>
          <p:cNvPr id="4" name="Slide Number Placeholder 3"/>
          <p:cNvSpPr>
            <a:spLocks noGrp="1"/>
          </p:cNvSpPr>
          <p:nvPr>
            <p:ph type="sldNum" sz="quarter" idx="10"/>
          </p:nvPr>
        </p:nvSpPr>
        <p:spPr/>
        <p:txBody>
          <a:bodyPr/>
          <a:lstStyle/>
          <a:p>
            <a:fld id="{8502437A-BA01-4946-BF03-926E92DAE255}" type="slidenum">
              <a:rPr lang="en-GB" smtClean="0"/>
              <a:t>15</a:t>
            </a:fld>
            <a:endParaRPr lang="en-GB"/>
          </a:p>
        </p:txBody>
      </p:sp>
    </p:spTree>
    <p:extLst>
      <p:ext uri="{BB962C8B-B14F-4D97-AF65-F5344CB8AC3E}">
        <p14:creationId xmlns:p14="http://schemas.microsoft.com/office/powerpoint/2010/main" val="632427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5"/>
          </p:nvPr>
        </p:nvSpPr>
        <p:spPr/>
        <p:txBody>
          <a:bodyPr/>
          <a:lstStyle/>
          <a:p>
            <a:fld id="{8502437A-BA01-4946-BF03-926E92DAE255}" type="slidenum">
              <a:rPr lang="en-GB" smtClean="0"/>
              <a:t>16</a:t>
            </a:fld>
            <a:endParaRPr lang="en-GB"/>
          </a:p>
        </p:txBody>
      </p:sp>
    </p:spTree>
    <p:extLst>
      <p:ext uri="{BB962C8B-B14F-4D97-AF65-F5344CB8AC3E}">
        <p14:creationId xmlns:p14="http://schemas.microsoft.com/office/powerpoint/2010/main" val="2084633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5"/>
          </p:nvPr>
        </p:nvSpPr>
        <p:spPr/>
        <p:txBody>
          <a:bodyPr/>
          <a:lstStyle/>
          <a:p>
            <a:fld id="{8502437A-BA01-4946-BF03-926E92DAE255}" type="slidenum">
              <a:rPr lang="en-GB" smtClean="0"/>
              <a:t>17</a:t>
            </a:fld>
            <a:endParaRPr lang="en-GB"/>
          </a:p>
        </p:txBody>
      </p:sp>
    </p:spTree>
    <p:extLst>
      <p:ext uri="{BB962C8B-B14F-4D97-AF65-F5344CB8AC3E}">
        <p14:creationId xmlns:p14="http://schemas.microsoft.com/office/powerpoint/2010/main" val="3803434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10"/>
          </p:nvPr>
        </p:nvSpPr>
        <p:spPr/>
        <p:txBody>
          <a:bodyPr/>
          <a:lstStyle/>
          <a:p>
            <a:fld id="{8502437A-BA01-4946-BF03-926E92DAE255}" type="slidenum">
              <a:rPr lang="en-GB" smtClean="0"/>
              <a:t>2</a:t>
            </a:fld>
            <a:endParaRPr lang="en-GB"/>
          </a:p>
        </p:txBody>
      </p:sp>
    </p:spTree>
    <p:extLst>
      <p:ext uri="{BB962C8B-B14F-4D97-AF65-F5344CB8AC3E}">
        <p14:creationId xmlns:p14="http://schemas.microsoft.com/office/powerpoint/2010/main" val="386841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10"/>
          </p:nvPr>
        </p:nvSpPr>
        <p:spPr/>
        <p:txBody>
          <a:bodyPr/>
          <a:lstStyle/>
          <a:p>
            <a:fld id="{8502437A-BA01-4946-BF03-926E92DAE255}" type="slidenum">
              <a:rPr lang="en-GB" smtClean="0"/>
              <a:t>3</a:t>
            </a:fld>
            <a:endParaRPr lang="en-GB"/>
          </a:p>
        </p:txBody>
      </p:sp>
    </p:spTree>
    <p:extLst>
      <p:ext uri="{BB962C8B-B14F-4D97-AF65-F5344CB8AC3E}">
        <p14:creationId xmlns:p14="http://schemas.microsoft.com/office/powerpoint/2010/main" val="7246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 – sending</a:t>
            </a:r>
            <a:r>
              <a:rPr lang="en-GB" baseline="0" dirty="0"/>
              <a:t> resources home to support – book bag/email. </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4</a:t>
            </a:fld>
            <a:endParaRPr lang="en-GB"/>
          </a:p>
        </p:txBody>
      </p:sp>
    </p:spTree>
    <p:extLst>
      <p:ext uri="{BB962C8B-B14F-4D97-AF65-F5344CB8AC3E}">
        <p14:creationId xmlns:p14="http://schemas.microsoft.com/office/powerpoint/2010/main" val="389342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Leah</a:t>
            </a:r>
          </a:p>
        </p:txBody>
      </p:sp>
      <p:sp>
        <p:nvSpPr>
          <p:cNvPr id="4" name="Slide Number Placeholder 3"/>
          <p:cNvSpPr>
            <a:spLocks noGrp="1"/>
          </p:cNvSpPr>
          <p:nvPr>
            <p:ph type="sldNum" sz="quarter" idx="10"/>
          </p:nvPr>
        </p:nvSpPr>
        <p:spPr/>
        <p:txBody>
          <a:bodyPr/>
          <a:lstStyle/>
          <a:p>
            <a:fld id="{8502437A-BA01-4946-BF03-926E92DAE255}" type="slidenum">
              <a:rPr lang="en-GB" smtClean="0"/>
              <a:t>5</a:t>
            </a:fld>
            <a:endParaRPr lang="en-GB"/>
          </a:p>
        </p:txBody>
      </p:sp>
    </p:spTree>
    <p:extLst>
      <p:ext uri="{BB962C8B-B14F-4D97-AF65-F5344CB8AC3E}">
        <p14:creationId xmlns:p14="http://schemas.microsoft.com/office/powerpoint/2010/main" val="309868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Leah</a:t>
            </a:r>
          </a:p>
        </p:txBody>
      </p:sp>
      <p:sp>
        <p:nvSpPr>
          <p:cNvPr id="4" name="Slide Number Placeholder 3"/>
          <p:cNvSpPr>
            <a:spLocks noGrp="1"/>
          </p:cNvSpPr>
          <p:nvPr>
            <p:ph type="sldNum" sz="quarter" idx="10"/>
          </p:nvPr>
        </p:nvSpPr>
        <p:spPr/>
        <p:txBody>
          <a:bodyPr/>
          <a:lstStyle/>
          <a:p>
            <a:fld id="{8502437A-BA01-4946-BF03-926E92DAE255}" type="slidenum">
              <a:rPr lang="en-GB" smtClean="0"/>
              <a:t>6</a:t>
            </a:fld>
            <a:endParaRPr lang="en-GB"/>
          </a:p>
        </p:txBody>
      </p:sp>
    </p:spTree>
    <p:extLst>
      <p:ext uri="{BB962C8B-B14F-4D97-AF65-F5344CB8AC3E}">
        <p14:creationId xmlns:p14="http://schemas.microsoft.com/office/powerpoint/2010/main" val="3695388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Vicky</a:t>
            </a:r>
          </a:p>
        </p:txBody>
      </p:sp>
      <p:sp>
        <p:nvSpPr>
          <p:cNvPr id="4" name="Slide Number Placeholder 3"/>
          <p:cNvSpPr>
            <a:spLocks noGrp="1"/>
          </p:cNvSpPr>
          <p:nvPr>
            <p:ph type="sldNum" sz="quarter" idx="10"/>
          </p:nvPr>
        </p:nvSpPr>
        <p:spPr/>
        <p:txBody>
          <a:bodyPr/>
          <a:lstStyle/>
          <a:p>
            <a:fld id="{8502437A-BA01-4946-BF03-926E92DAE255}" type="slidenum">
              <a:rPr lang="en-GB" smtClean="0"/>
              <a:t>7</a:t>
            </a:fld>
            <a:endParaRPr lang="en-GB"/>
          </a:p>
        </p:txBody>
      </p:sp>
    </p:spTree>
    <p:extLst>
      <p:ext uri="{BB962C8B-B14F-4D97-AF65-F5344CB8AC3E}">
        <p14:creationId xmlns:p14="http://schemas.microsoft.com/office/powerpoint/2010/main" val="1744415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Vicky</a:t>
            </a:r>
          </a:p>
        </p:txBody>
      </p:sp>
      <p:sp>
        <p:nvSpPr>
          <p:cNvPr id="4" name="Slide Number Placeholder 3"/>
          <p:cNvSpPr>
            <a:spLocks noGrp="1"/>
          </p:cNvSpPr>
          <p:nvPr>
            <p:ph type="sldNum" sz="quarter" idx="10"/>
          </p:nvPr>
        </p:nvSpPr>
        <p:spPr/>
        <p:txBody>
          <a:bodyPr/>
          <a:lstStyle/>
          <a:p>
            <a:fld id="{8502437A-BA01-4946-BF03-926E92DAE255}" type="slidenum">
              <a:rPr lang="en-GB" smtClean="0"/>
              <a:t>8</a:t>
            </a:fld>
            <a:endParaRPr lang="en-GB"/>
          </a:p>
        </p:txBody>
      </p:sp>
    </p:spTree>
    <p:extLst>
      <p:ext uri="{BB962C8B-B14F-4D97-AF65-F5344CB8AC3E}">
        <p14:creationId xmlns:p14="http://schemas.microsoft.com/office/powerpoint/2010/main" val="1283613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Nicolle</a:t>
            </a:r>
          </a:p>
        </p:txBody>
      </p:sp>
      <p:sp>
        <p:nvSpPr>
          <p:cNvPr id="4" name="Slide Number Placeholder 3"/>
          <p:cNvSpPr>
            <a:spLocks noGrp="1"/>
          </p:cNvSpPr>
          <p:nvPr>
            <p:ph type="sldNum" sz="quarter" idx="10"/>
          </p:nvPr>
        </p:nvSpPr>
        <p:spPr/>
        <p:txBody>
          <a:bodyPr/>
          <a:lstStyle/>
          <a:p>
            <a:fld id="{8502437A-BA01-4946-BF03-926E92DAE255}" type="slidenum">
              <a:rPr lang="en-GB" smtClean="0"/>
              <a:t>9</a:t>
            </a:fld>
            <a:endParaRPr lang="en-GB"/>
          </a:p>
        </p:txBody>
      </p:sp>
    </p:spTree>
    <p:extLst>
      <p:ext uri="{BB962C8B-B14F-4D97-AF65-F5344CB8AC3E}">
        <p14:creationId xmlns:p14="http://schemas.microsoft.com/office/powerpoint/2010/main" val="409320538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818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157CC2-0FC8-4686-B024-99790E0F5162}" type="datetimeFigureOut">
              <a:rPr lang="en-US" dirty="0"/>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7846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764DA5-CD3D-4590-A511-FCD3BC7A793E}" type="datetimeFigureOut">
              <a:rPr lang="en-US" dirty="0"/>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8768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F5661D-6934-4B32-B92C-470368BF1EC6}" type="datetimeFigureOut">
              <a:rPr lang="en-US" dirty="0"/>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023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dirty="0"/>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6/20/2024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7270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48D31E-DCDA-41A7-9C67-C4B11B94D21D}" type="datetimeFigureOut">
              <a:rPr lang="en-US" dirty="0"/>
              <a:t>6/20/2024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2686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B3762C0-B258-48F1-ADE6-176B4174CCDD}" type="datetimeFigureOut">
              <a:rPr lang="en-US" dirty="0"/>
              <a:t>6/20/2024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5238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6/20/2024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7344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8848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6/20/2024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47001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6/20/2024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22295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6/20/2024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02307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oolmilk.co.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73582" y="644486"/>
            <a:ext cx="7294220" cy="3475127"/>
          </a:xfrm>
          <a:noFill/>
          <a:ln w="19050">
            <a:noFill/>
            <a:prstDash val="dash"/>
          </a:ln>
        </p:spPr>
        <p:txBody>
          <a:bodyPr>
            <a:normAutofit/>
          </a:bodyPr>
          <a:lstStyle/>
          <a:p>
            <a:pPr algn="ctr"/>
            <a:r>
              <a:rPr lang="en-GB" sz="4800" b="1" dirty="0">
                <a:latin typeface="Twinkl"/>
              </a:rPr>
              <a:t>Welcome to the discovery school</a:t>
            </a:r>
            <a:br>
              <a:rPr lang="en-GB" sz="4800" b="1" dirty="0"/>
            </a:br>
            <a:endParaRPr lang="en-GB" sz="4800" b="1"/>
          </a:p>
        </p:txBody>
      </p:sp>
      <p:pic>
        <p:nvPicPr>
          <p:cNvPr id="4" name="Picture 3" descr="A group of kids playing outside&#10;&#10;Description automatically generated">
            <a:extLst>
              <a:ext uri="{FF2B5EF4-FFF2-40B4-BE49-F238E27FC236}">
                <a16:creationId xmlns:a16="http://schemas.microsoft.com/office/drawing/2014/main" id="{57247E83-C851-E5FC-F72F-8FC6C2ED02D3}"/>
              </a:ext>
            </a:extLst>
          </p:cNvPr>
          <p:cNvPicPr>
            <a:picLocks noChangeAspect="1"/>
          </p:cNvPicPr>
          <p:nvPr/>
        </p:nvPicPr>
        <p:blipFill rotWithShape="1">
          <a:blip r:embed="rId3"/>
          <a:srcRect r="3586" b="597"/>
          <a:stretch/>
        </p:blipFill>
        <p:spPr>
          <a:xfrm>
            <a:off x="1508478" y="2120949"/>
            <a:ext cx="3477701" cy="3927168"/>
          </a:xfrm>
          <a:prstGeom prst="rect">
            <a:avLst/>
          </a:prstGeom>
          <a:ln>
            <a:noFill/>
          </a:ln>
          <a:effectLst>
            <a:softEdge rad="112500"/>
          </a:effectLst>
        </p:spPr>
      </p:pic>
      <p:pic>
        <p:nvPicPr>
          <p:cNvPr id="3" name="Picture 2" descr="Policies - The Discovery School"/>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36743" y="3431716"/>
            <a:ext cx="2503222" cy="2628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060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976" y="496833"/>
            <a:ext cx="8610600" cy="1293028"/>
          </a:xfrm>
        </p:spPr>
        <p:txBody>
          <a:bodyPr/>
          <a:lstStyle/>
          <a:p>
            <a:pPr algn="ctr"/>
            <a:r>
              <a:rPr lang="en-GB" dirty="0">
                <a:latin typeface="Twinkl" panose="02000000000000000000" pitchFamily="2" charset="0"/>
              </a:rPr>
              <a:t>Question of discovery</a:t>
            </a:r>
          </a:p>
        </p:txBody>
      </p:sp>
      <p:sp>
        <p:nvSpPr>
          <p:cNvPr id="5" name="Content Placeholder 4"/>
          <p:cNvSpPr>
            <a:spLocks noGrp="1"/>
          </p:cNvSpPr>
          <p:nvPr>
            <p:ph idx="1"/>
          </p:nvPr>
        </p:nvSpPr>
        <p:spPr>
          <a:xfrm>
            <a:off x="353292" y="2015836"/>
            <a:ext cx="8818417" cy="4408583"/>
          </a:xfrm>
        </p:spPr>
        <p:txBody>
          <a:bodyPr>
            <a:normAutofit/>
          </a:bodyPr>
          <a:lstStyle/>
          <a:p>
            <a:r>
              <a:rPr lang="en-GB" sz="2000" dirty="0">
                <a:latin typeface="Twinkl" panose="02000000000000000000" pitchFamily="2" charset="0"/>
              </a:rPr>
              <a:t>At The Discovery School our learning is based on exploration and discovery so we use a focus question to lead our learning. </a:t>
            </a:r>
          </a:p>
          <a:p>
            <a:r>
              <a:rPr lang="en-GB" sz="2000" dirty="0">
                <a:latin typeface="Twinkl" panose="02000000000000000000" pitchFamily="2" charset="0"/>
              </a:rPr>
              <a:t>Across the year our learning is focussed around a ‘Question of Discovery’. This links to our topic and allows the children to go on a journey of exploration. </a:t>
            </a:r>
          </a:p>
          <a:p>
            <a:r>
              <a:rPr lang="en-GB" sz="2000" dirty="0">
                <a:latin typeface="Twinkl" panose="02000000000000000000" pitchFamily="2" charset="0"/>
              </a:rPr>
              <a:t>We find out what the children already know and what they would like to learn and we use this to support our planning and make learning engaging for the children. </a:t>
            </a:r>
          </a:p>
          <a:p>
            <a:r>
              <a:rPr lang="en-GB" sz="2000" dirty="0">
                <a:latin typeface="Twinkl" panose="02000000000000000000" pitchFamily="2" charset="0"/>
              </a:rPr>
              <a:t>Children use the ‘Question of Discovery’ to build on their prior learning and develop their knowledge and skills further. </a:t>
            </a:r>
          </a:p>
          <a:p>
            <a:r>
              <a:rPr lang="en-GB" sz="2000" dirty="0">
                <a:solidFill>
                  <a:srgbClr val="FF0000"/>
                </a:solidFill>
                <a:latin typeface="Twinkl" panose="02000000000000000000" pitchFamily="2" charset="0"/>
              </a:rPr>
              <a:t>Through out each term we also focus on the children’s interests and plan fun and exciting activities linked to these. We value the children’s interests and know how much it supports their engagement.</a:t>
            </a:r>
          </a:p>
          <a:p>
            <a:pPr marL="0" indent="0">
              <a:buNone/>
            </a:pPr>
            <a:endParaRPr lang="en-GB" sz="2000" dirty="0">
              <a:latin typeface="Twinkl" panose="02000000000000000000" pitchFamily="2" charset="0"/>
            </a:endParaRPr>
          </a:p>
        </p:txBody>
      </p:sp>
      <p:pic>
        <p:nvPicPr>
          <p:cNvPr id="6" name="Picture 2" descr="question mark character - ECHA Microbi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1709" y="2015837"/>
            <a:ext cx="2999508" cy="299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662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048" y="663678"/>
            <a:ext cx="8610600" cy="1293028"/>
          </a:xfrm>
        </p:spPr>
        <p:txBody>
          <a:bodyPr/>
          <a:lstStyle/>
          <a:p>
            <a:r>
              <a:rPr lang="en-GB" dirty="0">
                <a:latin typeface="Twinkl" panose="02000000000000000000" pitchFamily="2" charset="0"/>
              </a:rPr>
              <a:t>Reading at home</a:t>
            </a:r>
          </a:p>
        </p:txBody>
      </p:sp>
      <p:sp>
        <p:nvSpPr>
          <p:cNvPr id="3" name="Content Placeholder 2"/>
          <p:cNvSpPr>
            <a:spLocks noGrp="1"/>
          </p:cNvSpPr>
          <p:nvPr>
            <p:ph idx="1"/>
          </p:nvPr>
        </p:nvSpPr>
        <p:spPr/>
        <p:txBody>
          <a:bodyPr>
            <a:normAutofit lnSpcReduction="10000"/>
          </a:bodyPr>
          <a:lstStyle/>
          <a:p>
            <a:r>
              <a:rPr lang="en-GB" sz="2800" dirty="0">
                <a:latin typeface="Twinkl" panose="02000000000000000000" pitchFamily="2" charset="0"/>
              </a:rPr>
              <a:t>Reading record</a:t>
            </a:r>
          </a:p>
          <a:p>
            <a:r>
              <a:rPr lang="en-GB" sz="2800" dirty="0">
                <a:latin typeface="Twinkl" panose="02000000000000000000" pitchFamily="2" charset="0"/>
              </a:rPr>
              <a:t>Home Readers</a:t>
            </a:r>
          </a:p>
          <a:p>
            <a:r>
              <a:rPr lang="en-GB" sz="2800" dirty="0">
                <a:latin typeface="Twinkl" panose="02000000000000000000" pitchFamily="2" charset="0"/>
              </a:rPr>
              <a:t>FFT Parent Portal – guided reading</a:t>
            </a:r>
          </a:p>
          <a:p>
            <a:r>
              <a:rPr lang="en-GB" sz="2800" dirty="0">
                <a:latin typeface="Twinkl" panose="02000000000000000000" pitchFamily="2" charset="0"/>
              </a:rPr>
              <a:t>Reading home challenges will be sent via Tapestry.</a:t>
            </a:r>
          </a:p>
          <a:p>
            <a:r>
              <a:rPr lang="en-GB" sz="2800" dirty="0">
                <a:latin typeface="Twinkl" panose="02000000000000000000" pitchFamily="2" charset="0"/>
              </a:rPr>
              <a:t>Remember reading is everywhere! Signs, menus, posters.</a:t>
            </a:r>
          </a:p>
          <a:p>
            <a:r>
              <a:rPr lang="en-GB" sz="2800" dirty="0">
                <a:latin typeface="Twinkl" panose="02000000000000000000" pitchFamily="2" charset="0"/>
              </a:rPr>
              <a:t>Reading certificates end of each week</a:t>
            </a:r>
          </a:p>
          <a:p>
            <a:endParaRPr lang="en-GB" dirty="0">
              <a:latin typeface="Twinkl" panose="02000000000000000000" pitchFamily="2" charset="0"/>
            </a:endParaRPr>
          </a:p>
          <a:p>
            <a:r>
              <a:rPr lang="en-GB" b="1" dirty="0">
                <a:latin typeface="Twinkl" panose="02000000000000000000" pitchFamily="2" charset="0"/>
              </a:rPr>
              <a:t>Please do not forget to send your child in every day with their home readers and reading record as someone may read their books with them.</a:t>
            </a:r>
          </a:p>
        </p:txBody>
      </p:sp>
      <p:pic>
        <p:nvPicPr>
          <p:cNvPr id="11268" name="Picture 4" descr="Parent reading with ch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9231" y="786338"/>
            <a:ext cx="3646386" cy="23407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88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0324" y="709605"/>
            <a:ext cx="8610600" cy="1293028"/>
          </a:xfrm>
        </p:spPr>
        <p:txBody>
          <a:bodyPr/>
          <a:lstStyle/>
          <a:p>
            <a:pPr algn="ctr"/>
            <a:r>
              <a:rPr lang="en-GB" dirty="0">
                <a:latin typeface="Twinkl" panose="02000000000000000000" pitchFamily="2" charset="0"/>
              </a:rPr>
              <a:t>Snack/lunch time </a:t>
            </a:r>
          </a:p>
        </p:txBody>
      </p:sp>
      <p:sp>
        <p:nvSpPr>
          <p:cNvPr id="3" name="Content Placeholder 2"/>
          <p:cNvSpPr>
            <a:spLocks noGrp="1"/>
          </p:cNvSpPr>
          <p:nvPr>
            <p:ph idx="1"/>
          </p:nvPr>
        </p:nvSpPr>
        <p:spPr>
          <a:xfrm>
            <a:off x="839499" y="2310134"/>
            <a:ext cx="10820400" cy="3771691"/>
          </a:xfrm>
        </p:spPr>
        <p:txBody>
          <a:bodyPr vert="horz" lIns="91440" tIns="45720" rIns="91440" bIns="45720" rtlCol="0" anchor="t">
            <a:normAutofit/>
          </a:bodyPr>
          <a:lstStyle/>
          <a:p>
            <a:r>
              <a:rPr lang="en-GB" sz="2000" dirty="0">
                <a:latin typeface="Twinkl"/>
              </a:rPr>
              <a:t>Every day we have a morning snack and an afternoon snack. In the morning</a:t>
            </a:r>
            <a:r>
              <a:rPr lang="en-GB" dirty="0">
                <a:latin typeface="Twinkl"/>
              </a:rPr>
              <a:t>,</a:t>
            </a:r>
            <a:r>
              <a:rPr lang="en-GB" sz="2000" dirty="0">
                <a:latin typeface="Twinkl"/>
              </a:rPr>
              <a:t> we have a piece of fruit or vegetable which is provided by the school. If you would like to provide an alternative healthy snack you can. The children are entitled to free milk until they turn 5 years old. Once your child has had their fifth birthday, if they would still like to have milk at snack time, you will need to pay via: </a:t>
            </a:r>
            <a:r>
              <a:rPr lang="en-GB" sz="2000" dirty="0">
                <a:latin typeface="Twinkl"/>
                <a:hlinkClick r:id="rId3">
                  <a:extLst>
                    <a:ext uri="{A12FA001-AC4F-418D-AE19-62706E023703}">
                      <ahyp:hlinkClr xmlns:ahyp="http://schemas.microsoft.com/office/drawing/2018/hyperlinkcolor" val="tx"/>
                    </a:ext>
                  </a:extLst>
                </a:hlinkClick>
              </a:rPr>
              <a:t>www.coolmilk.co.uk</a:t>
            </a:r>
            <a:r>
              <a:rPr lang="en-GB" sz="2000" dirty="0">
                <a:latin typeface="Twinkl"/>
              </a:rPr>
              <a:t>.</a:t>
            </a:r>
            <a:r>
              <a:rPr lang="en-GB" dirty="0">
                <a:latin typeface="Twinkl"/>
              </a:rPr>
              <a:t> </a:t>
            </a:r>
            <a:endParaRPr lang="en-GB" sz="2000" dirty="0">
              <a:latin typeface="Twinkl" panose="02000000000000000000" pitchFamily="2" charset="0"/>
            </a:endParaRPr>
          </a:p>
          <a:p>
            <a:r>
              <a:rPr lang="en-GB" sz="2000" dirty="0">
                <a:latin typeface="Twinkl"/>
              </a:rPr>
              <a:t>In the afternoon</a:t>
            </a:r>
            <a:r>
              <a:rPr lang="en-GB" dirty="0">
                <a:latin typeface="Twinkl"/>
              </a:rPr>
              <a:t>,</a:t>
            </a:r>
            <a:r>
              <a:rPr lang="en-GB" sz="2000" dirty="0">
                <a:latin typeface="Twinkl"/>
              </a:rPr>
              <a:t> the children can have a bread stick which is supplied by the school. If you would rather your child did not have a bread stick</a:t>
            </a:r>
            <a:r>
              <a:rPr lang="en-GB" dirty="0">
                <a:latin typeface="Twinkl"/>
              </a:rPr>
              <a:t>,</a:t>
            </a:r>
            <a:r>
              <a:rPr lang="en-GB" sz="2000" dirty="0">
                <a:latin typeface="Twinkl"/>
              </a:rPr>
              <a:t> please let their class teacher know. You are welcome to supply them with something else if you do not want them to have a bread stick.</a:t>
            </a:r>
          </a:p>
          <a:p>
            <a:r>
              <a:rPr lang="en-GB" sz="2000" dirty="0">
                <a:latin typeface="Twinkl"/>
              </a:rPr>
              <a:t>Children are entitled to a free school meal, up until the end of Year 2, the menu changes every 2 terms and will be provided to you as soon as we have it.</a:t>
            </a:r>
            <a:r>
              <a:rPr lang="en-GB" dirty="0">
                <a:latin typeface="Twinkl"/>
              </a:rPr>
              <a:t> </a:t>
            </a:r>
            <a:endParaRPr lang="en-GB" sz="2000" dirty="0">
              <a:latin typeface="Twinkl" panose="02000000000000000000" pitchFamily="2" charset="0"/>
            </a:endParaRPr>
          </a:p>
        </p:txBody>
      </p:sp>
      <p:pic>
        <p:nvPicPr>
          <p:cNvPr id="10242" name="Picture 2" descr="What are the Fruits of the Spirit? 9 Characteristics Explain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5041" y="514340"/>
            <a:ext cx="2848408" cy="14882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73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anose="02000000000000000000" pitchFamily="2" charset="0"/>
              </a:rPr>
              <a:t>Physical education</a:t>
            </a:r>
          </a:p>
        </p:txBody>
      </p:sp>
      <p:sp>
        <p:nvSpPr>
          <p:cNvPr id="3" name="Content Placeholder 2"/>
          <p:cNvSpPr>
            <a:spLocks noGrp="1"/>
          </p:cNvSpPr>
          <p:nvPr>
            <p:ph idx="1"/>
          </p:nvPr>
        </p:nvSpPr>
        <p:spPr>
          <a:xfrm>
            <a:off x="688848" y="2448045"/>
            <a:ext cx="10820400" cy="4024125"/>
          </a:xfrm>
        </p:spPr>
        <p:txBody>
          <a:bodyPr/>
          <a:lstStyle/>
          <a:p>
            <a:r>
              <a:rPr lang="en-GB" sz="2800" dirty="0">
                <a:latin typeface="Twinkl" panose="02000000000000000000" pitchFamily="2" charset="0"/>
              </a:rPr>
              <a:t>PE doesn’t start until Term 2. PE will be indoors for the first two terms (Terms 2/3) -BEAM.</a:t>
            </a:r>
          </a:p>
          <a:p>
            <a:r>
              <a:rPr lang="en-GB" sz="2800" dirty="0">
                <a:latin typeface="Twinkl" panose="02000000000000000000" pitchFamily="2" charset="0"/>
              </a:rPr>
              <a:t>Before Term 2 you will be made aware which day PE will take place. On this day your child will come into school in their PE kits, </a:t>
            </a:r>
            <a:r>
              <a:rPr lang="en-GB" sz="2800" u="sng" dirty="0">
                <a:latin typeface="Twinkl" panose="02000000000000000000" pitchFamily="2" charset="0"/>
              </a:rPr>
              <a:t>they do not get changed at school</a:t>
            </a:r>
            <a:r>
              <a:rPr lang="en-GB" sz="2800" dirty="0">
                <a:latin typeface="Twinkl" panose="02000000000000000000" pitchFamily="2" charset="0"/>
              </a:rPr>
              <a:t>. </a:t>
            </a:r>
            <a:endParaRPr lang="en-GB" dirty="0"/>
          </a:p>
          <a:p>
            <a:r>
              <a:rPr lang="en-US" sz="2800" dirty="0">
                <a:latin typeface="Twinkl" panose="02000000000000000000" pitchFamily="2" charset="0"/>
              </a:rPr>
              <a:t>Your child will be allocated a </a:t>
            </a:r>
            <a:r>
              <a:rPr lang="en-US" sz="2800" dirty="0" err="1">
                <a:latin typeface="Twinkl" panose="02000000000000000000" pitchFamily="2" charset="0"/>
              </a:rPr>
              <a:t>coloured</a:t>
            </a:r>
            <a:r>
              <a:rPr lang="en-US" sz="2800" dirty="0">
                <a:latin typeface="Twinkl" panose="02000000000000000000" pitchFamily="2" charset="0"/>
              </a:rPr>
              <a:t> house which you will be told about before Term 2. Your child needs to wear the correct </a:t>
            </a:r>
            <a:r>
              <a:rPr lang="en-US" sz="2800" dirty="0" err="1">
                <a:latin typeface="Twinkl" panose="02000000000000000000" pitchFamily="2" charset="0"/>
              </a:rPr>
              <a:t>coloured</a:t>
            </a:r>
            <a:r>
              <a:rPr lang="en-US" sz="2800" dirty="0">
                <a:latin typeface="Twinkl" panose="02000000000000000000" pitchFamily="2" charset="0"/>
              </a:rPr>
              <a:t> t-shirt to match their house, more information about this is in your parent information booklet and on our website.</a:t>
            </a:r>
            <a:endParaRPr lang="en-GB" sz="2800" dirty="0">
              <a:latin typeface="Twinkl" panose="02000000000000000000" pitchFamily="2" charset="0"/>
            </a:endParaRPr>
          </a:p>
        </p:txBody>
      </p:sp>
      <p:pic>
        <p:nvPicPr>
          <p:cNvPr id="13314" name="Picture 2" descr="EYFS have been using the PE Apparatus! | Inmans Primary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2143" y="130563"/>
            <a:ext cx="3598105" cy="2317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876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190" y="341593"/>
            <a:ext cx="8610600" cy="1293028"/>
          </a:xfrm>
        </p:spPr>
        <p:txBody>
          <a:bodyPr/>
          <a:lstStyle/>
          <a:p>
            <a:pPr algn="ctr"/>
            <a:r>
              <a:rPr lang="en-GB" dirty="0">
                <a:latin typeface="Twinkl" panose="02000000000000000000" pitchFamily="2" charset="0"/>
              </a:rPr>
              <a:t>Forest school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418" y="2360470"/>
            <a:ext cx="4558143" cy="3418608"/>
          </a:xfrm>
          <a:prstGeom prst="rect">
            <a:avLst/>
          </a:prstGeom>
        </p:spPr>
      </p:pic>
      <p:pic>
        <p:nvPicPr>
          <p:cNvPr id="12290" name="Picture 2" descr="https://tapestryjournal.com/tf/pages/s_1000096/p_03-2022/m_o_2210_zfznmc6gw6mqk52d0r8wsy82tbkc4ktf.jpg?s=1000096&amp;u=1&amp;Expires=1651581707&amp;Signature=XBu~W4wsDmwXhb2K1PKdKQLJS3C5qHEVvN0yKSLnIZuIP8EV3nqlEzvvQPSuQY4wuCoaRoVEv-HUu0t3Lj85qowig5wJk3zAvBydom4nehMIotKA2KX51949dTR90FYqeEI7oQaudycmnEU50Ww8pfd6FoWwxTm5k~LSpT3rcrXVKBomeguJqnuymbpQleWwwXRSeJu~K~USsEQJmyypajOhjCGQap07O4XVFOky1Psf5TCBnt6boBy-QCg4aasyhx40Yo1sh1e2Ljz7tNc7y5W2dy~3M8Ing1BiGgyD8Ohq7Ux5ohhBK2lmBRgizqGUuBHmiDyT40MmC8UOTd0-cA__&amp;Key-Pair-Id=APKAJUSDRV55TOQKS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38" y="1634621"/>
            <a:ext cx="3335644" cy="44475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tapestryjournal.com/8s/pages/s_1000096/p_03-2022/m_o_2212_wy9fpxnttx7j4xm1npabfenwq6mbh88s.jpg?s=1000096&amp;u=1&amp;Expires=1651581707&amp;Signature=TzSpgEiRAr5W3TxdjItQuXjIK6tjQCACesKt00s-a5qymdVJxThWvBNXC-DGGpsYFl3S45RYKvLWhoPerJGCWqwQRWhf85rvDFe-xlQUU8SxwopO6e8eBdOkh5bwxPkxXzV9V-QSeiJccgl5-88QWl9SF1bKniIOU-dv75bCKfrzY9rFyz72~zhuO30hHutF4aE29pZ2FpybW6UkgqoD4bDE9UmJFBwIzhMxq4h5OXSYBBVyt3~umK4TGxeU5IGaUEScoIAr1AwRduCpn7BmkpydQndbndKG75iAV7gXorNYYHdpUNw6tmoLkUhT9Nv9viDD4WdXPzwevDY2SmXJuw__&amp;Key-Pair-Id=APKAJUSDRV55TOQKSA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7797" y="1634621"/>
            <a:ext cx="3442746" cy="459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54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latin typeface="Twinkl" panose="02000000000000000000" pitchFamily="2" charset="0"/>
              </a:rPr>
              <a:t>Baseline assessment/speech and language</a:t>
            </a:r>
          </a:p>
        </p:txBody>
      </p:sp>
      <p:sp>
        <p:nvSpPr>
          <p:cNvPr id="7" name="TextBox 6"/>
          <p:cNvSpPr txBox="1"/>
          <p:nvPr/>
        </p:nvSpPr>
        <p:spPr>
          <a:xfrm>
            <a:off x="529154" y="2306783"/>
            <a:ext cx="10859282" cy="2308324"/>
          </a:xfrm>
          <a:prstGeom prst="rect">
            <a:avLst/>
          </a:prstGeom>
          <a:noFill/>
        </p:spPr>
        <p:txBody>
          <a:bodyPr wrap="square" rtlCol="0">
            <a:spAutoFit/>
          </a:bodyPr>
          <a:lstStyle/>
          <a:p>
            <a:r>
              <a:rPr lang="en-GB" sz="2400" dirty="0">
                <a:latin typeface="Twinkl" panose="02000000000000000000" pitchFamily="2" charset="0"/>
              </a:rPr>
              <a:t>When your child starts with us in September they will take part in a range of games to assess their skills and allow us to plan for their learning.</a:t>
            </a:r>
          </a:p>
          <a:p>
            <a:endParaRPr lang="en-GB" sz="2400" dirty="0">
              <a:latin typeface="Twinkl" panose="02000000000000000000" pitchFamily="2" charset="0"/>
            </a:endParaRPr>
          </a:p>
          <a:p>
            <a:r>
              <a:rPr lang="en-GB" sz="2400" dirty="0">
                <a:latin typeface="Twinkl" panose="02000000000000000000" pitchFamily="2" charset="0"/>
              </a:rPr>
              <a:t>Alongside this we also give every child a speech and language assessment to ensure any gaps in their development are addressed at this early stage through lots of fun and engaging games.</a:t>
            </a:r>
          </a:p>
        </p:txBody>
      </p:sp>
      <p:pic>
        <p:nvPicPr>
          <p:cNvPr id="16386" name="Picture 2" descr="What are the options for the baseline assessment? | Nursery Wor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252" y="4615107"/>
            <a:ext cx="2937475" cy="195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437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6B2F-15E8-400C-94D4-9B440E3A41A3}"/>
              </a:ext>
            </a:extLst>
          </p:cNvPr>
          <p:cNvSpPr>
            <a:spLocks noGrp="1"/>
          </p:cNvSpPr>
          <p:nvPr>
            <p:ph type="title"/>
          </p:nvPr>
        </p:nvSpPr>
        <p:spPr>
          <a:xfrm>
            <a:off x="1069848" y="484632"/>
            <a:ext cx="10058400" cy="1609344"/>
          </a:xfrm>
        </p:spPr>
        <p:txBody>
          <a:bodyPr/>
          <a:lstStyle/>
          <a:p>
            <a:r>
              <a:rPr lang="en-GB" dirty="0">
                <a:latin typeface="Twinkl" panose="02000000000000000000" pitchFamily="2" charset="0"/>
              </a:rPr>
              <a:t>Transition dates -  September…</a:t>
            </a:r>
          </a:p>
        </p:txBody>
      </p:sp>
      <p:sp>
        <p:nvSpPr>
          <p:cNvPr id="3" name="Content Placeholder 2">
            <a:extLst>
              <a:ext uri="{FF2B5EF4-FFF2-40B4-BE49-F238E27FC236}">
                <a16:creationId xmlns:a16="http://schemas.microsoft.com/office/drawing/2014/main" id="{6AA9B10F-F19F-4172-9A40-042FF0BDEC22}"/>
              </a:ext>
            </a:extLst>
          </p:cNvPr>
          <p:cNvSpPr>
            <a:spLocks noGrp="1"/>
          </p:cNvSpPr>
          <p:nvPr>
            <p:ph idx="1"/>
          </p:nvPr>
        </p:nvSpPr>
        <p:spPr/>
        <p:txBody>
          <a:bodyPr>
            <a:normAutofit lnSpcReduction="10000"/>
          </a:bodyPr>
          <a:lstStyle/>
          <a:p>
            <a:pPr marL="342900" indent="-342900" algn="l" fontAlgn="base">
              <a:buAutoNum type="arabicPeriod"/>
            </a:pPr>
            <a:r>
              <a:rPr lang="en-GB" sz="1800" dirty="0">
                <a:solidFill>
                  <a:srgbClr val="000000"/>
                </a:solidFill>
                <a:effectLst/>
                <a:latin typeface="Twinkl" panose="02000000000000000000" pitchFamily="2" charset="0"/>
              </a:rPr>
              <a:t>Home Visits t</a:t>
            </a:r>
            <a:r>
              <a:rPr lang="en-GB" sz="1800" dirty="0">
                <a:solidFill>
                  <a:srgbClr val="000000"/>
                </a:solidFill>
                <a:latin typeface="Twinkl" panose="02000000000000000000" pitchFamily="2" charset="0"/>
              </a:rPr>
              <a:t>he week beginning 2</a:t>
            </a:r>
            <a:r>
              <a:rPr lang="en-GB" sz="1800" baseline="30000" dirty="0">
                <a:solidFill>
                  <a:srgbClr val="000000"/>
                </a:solidFill>
                <a:latin typeface="Twinkl" panose="02000000000000000000" pitchFamily="2" charset="0"/>
              </a:rPr>
              <a:t>nd</a:t>
            </a:r>
            <a:r>
              <a:rPr lang="en-GB" sz="1800" dirty="0">
                <a:solidFill>
                  <a:srgbClr val="000000"/>
                </a:solidFill>
                <a:latin typeface="Twinkl" panose="02000000000000000000" pitchFamily="2" charset="0"/>
              </a:rPr>
              <a:t> September </a:t>
            </a:r>
            <a:r>
              <a:rPr lang="en-GB" sz="1800" dirty="0">
                <a:solidFill>
                  <a:srgbClr val="FF0000"/>
                </a:solidFill>
                <a:latin typeface="Twinkl" panose="02000000000000000000" pitchFamily="2" charset="0"/>
              </a:rPr>
              <a:t>(Wednesday, Thursday, Friday).</a:t>
            </a:r>
          </a:p>
          <a:p>
            <a:pPr marL="342900" indent="-342900" algn="l" fontAlgn="base">
              <a:buAutoNum type="arabicPeriod"/>
            </a:pPr>
            <a:r>
              <a:rPr lang="en-GB" sz="1800" dirty="0">
                <a:solidFill>
                  <a:srgbClr val="000000"/>
                </a:solidFill>
                <a:effectLst/>
                <a:latin typeface="Twinkl" panose="02000000000000000000" pitchFamily="2" charset="0"/>
              </a:rPr>
              <a:t>The second week is half days, your child will either have mornings or afternoons. </a:t>
            </a:r>
            <a:r>
              <a:rPr lang="en-GB" sz="1800" dirty="0">
                <a:solidFill>
                  <a:srgbClr val="FF0000"/>
                </a:solidFill>
                <a:effectLst/>
                <a:latin typeface="Twinkl" panose="02000000000000000000" pitchFamily="2" charset="0"/>
              </a:rPr>
              <a:t>(Week beginning 9</a:t>
            </a:r>
            <a:r>
              <a:rPr lang="en-GB" sz="1800" baseline="30000" dirty="0">
                <a:solidFill>
                  <a:srgbClr val="FF0000"/>
                </a:solidFill>
                <a:effectLst/>
                <a:latin typeface="Twinkl" panose="02000000000000000000" pitchFamily="2" charset="0"/>
              </a:rPr>
              <a:t>th</a:t>
            </a:r>
            <a:r>
              <a:rPr lang="en-GB" sz="1800" dirty="0">
                <a:solidFill>
                  <a:srgbClr val="FF0000"/>
                </a:solidFill>
                <a:effectLst/>
                <a:latin typeface="Twinkl" panose="02000000000000000000" pitchFamily="2" charset="0"/>
              </a:rPr>
              <a:t> September).</a:t>
            </a:r>
          </a:p>
          <a:p>
            <a:pPr marL="342900" indent="-342900" algn="l" fontAlgn="base">
              <a:buAutoNum type="arabicPeriod"/>
            </a:pPr>
            <a:r>
              <a:rPr lang="en-GB" sz="1800" dirty="0">
                <a:solidFill>
                  <a:srgbClr val="000000"/>
                </a:solidFill>
                <a:effectLst/>
                <a:latin typeface="Twinkl" panose="02000000000000000000" pitchFamily="2" charset="0"/>
              </a:rPr>
              <a:t>The third week is half days but, all children in, </a:t>
            </a:r>
            <a:r>
              <a:rPr lang="en-GB" sz="1800" dirty="0">
                <a:solidFill>
                  <a:srgbClr val="000000"/>
                </a:solidFill>
                <a:latin typeface="Twinkl" panose="02000000000000000000" pitchFamily="2" charset="0"/>
              </a:rPr>
              <a:t>in </a:t>
            </a:r>
            <a:r>
              <a:rPr lang="en-GB" sz="1800" dirty="0">
                <a:solidFill>
                  <a:srgbClr val="000000"/>
                </a:solidFill>
                <a:effectLst/>
                <a:latin typeface="Twinkl" panose="02000000000000000000" pitchFamily="2" charset="0"/>
              </a:rPr>
              <a:t>the morning, including lunch up to 1pm and ONE full day that week, on this day your child will take part in their Baseline </a:t>
            </a:r>
            <a:r>
              <a:rPr lang="en-GB" sz="1800" dirty="0" err="1">
                <a:solidFill>
                  <a:srgbClr val="000000"/>
                </a:solidFill>
                <a:effectLst/>
                <a:latin typeface="Twinkl" panose="02000000000000000000" pitchFamily="2" charset="0"/>
              </a:rPr>
              <a:t>Assesmen</a:t>
            </a:r>
            <a:r>
              <a:rPr lang="en-GB" sz="1800" dirty="0" err="1">
                <a:solidFill>
                  <a:srgbClr val="000000"/>
                </a:solidFill>
                <a:latin typeface="Twinkl" panose="02000000000000000000" pitchFamily="2" charset="0"/>
              </a:rPr>
              <a:t>t</a:t>
            </a:r>
            <a:r>
              <a:rPr lang="en-GB" sz="1800" dirty="0">
                <a:solidFill>
                  <a:srgbClr val="000000"/>
                </a:solidFill>
                <a:latin typeface="Twinkl" panose="02000000000000000000" pitchFamily="2" charset="0"/>
              </a:rPr>
              <a:t> – explained on next slide</a:t>
            </a:r>
            <a:r>
              <a:rPr lang="en-GB" sz="1800" dirty="0">
                <a:solidFill>
                  <a:srgbClr val="000000"/>
                </a:solidFill>
                <a:effectLst/>
                <a:latin typeface="Twinkl" panose="02000000000000000000" pitchFamily="2" charset="0"/>
              </a:rPr>
              <a:t>. </a:t>
            </a:r>
            <a:r>
              <a:rPr lang="en-GB" sz="1800" dirty="0">
                <a:solidFill>
                  <a:srgbClr val="FF0000"/>
                </a:solidFill>
                <a:effectLst/>
                <a:latin typeface="Twinkl" panose="02000000000000000000" pitchFamily="2" charset="0"/>
              </a:rPr>
              <a:t>(Week beginning 16</a:t>
            </a:r>
            <a:r>
              <a:rPr lang="en-GB" sz="1800" baseline="30000" dirty="0">
                <a:solidFill>
                  <a:srgbClr val="FF0000"/>
                </a:solidFill>
                <a:effectLst/>
                <a:latin typeface="Twinkl" panose="02000000000000000000" pitchFamily="2" charset="0"/>
              </a:rPr>
              <a:t>th</a:t>
            </a:r>
            <a:r>
              <a:rPr lang="en-GB" sz="1800" dirty="0">
                <a:solidFill>
                  <a:srgbClr val="FF0000"/>
                </a:solidFill>
                <a:effectLst/>
                <a:latin typeface="Twinkl" panose="02000000000000000000" pitchFamily="2" charset="0"/>
              </a:rPr>
              <a:t> September).</a:t>
            </a:r>
          </a:p>
          <a:p>
            <a:pPr marL="342900" indent="-342900" algn="l" fontAlgn="base">
              <a:buAutoNum type="arabicPeriod"/>
            </a:pPr>
            <a:r>
              <a:rPr lang="en-GB" sz="1800" dirty="0">
                <a:solidFill>
                  <a:srgbClr val="000000"/>
                </a:solidFill>
                <a:effectLst/>
                <a:latin typeface="Twinkl" panose="02000000000000000000" pitchFamily="2" charset="0"/>
              </a:rPr>
              <a:t>For the 4th week they will be in full time. </a:t>
            </a:r>
            <a:r>
              <a:rPr lang="en-GB" sz="1800" dirty="0">
                <a:solidFill>
                  <a:srgbClr val="FF0000"/>
                </a:solidFill>
                <a:effectLst/>
                <a:latin typeface="Twinkl" panose="02000000000000000000" pitchFamily="2" charset="0"/>
              </a:rPr>
              <a:t>(Week beginning 23rd September).</a:t>
            </a:r>
          </a:p>
          <a:p>
            <a:pPr marL="0" indent="0" algn="l" fontAlgn="base">
              <a:buNone/>
            </a:pPr>
            <a:endParaRPr lang="en-GB" sz="1800" dirty="0">
              <a:solidFill>
                <a:srgbClr val="FF0000"/>
              </a:solidFill>
              <a:effectLst/>
              <a:latin typeface="Twinkl" panose="02000000000000000000" pitchFamily="2" charset="0"/>
            </a:endParaRPr>
          </a:p>
          <a:p>
            <a:pPr marL="0" indent="0" algn="l" fontAlgn="base">
              <a:buNone/>
            </a:pPr>
            <a:r>
              <a:rPr lang="en-GB" sz="1800" b="1" dirty="0">
                <a:solidFill>
                  <a:srgbClr val="000000"/>
                </a:solidFill>
                <a:effectLst/>
                <a:latin typeface="Twinkl" panose="02000000000000000000" pitchFamily="2" charset="0"/>
              </a:rPr>
              <a:t>LETTERS REGARDING THIS WILL BE SENT OUT SOON CONFIRMING ALL DATES/TIMES.</a:t>
            </a:r>
          </a:p>
          <a:p>
            <a:pPr marL="0" indent="0" algn="l" fontAlgn="base">
              <a:buNone/>
            </a:pPr>
            <a:endParaRPr lang="en-GB" sz="1800" b="1" dirty="0">
              <a:solidFill>
                <a:srgbClr val="000000"/>
              </a:solidFill>
              <a:latin typeface="Twinkl" panose="02000000000000000000" pitchFamily="2" charset="0"/>
            </a:endParaRPr>
          </a:p>
          <a:p>
            <a:pPr marL="0" indent="0" algn="l" fontAlgn="base">
              <a:buNone/>
            </a:pPr>
            <a:r>
              <a:rPr lang="en-GB" sz="1800" b="1" dirty="0">
                <a:solidFill>
                  <a:srgbClr val="000000"/>
                </a:solidFill>
                <a:latin typeface="Twinkl" panose="02000000000000000000" pitchFamily="2" charset="0"/>
              </a:rPr>
              <a:t>HOME VISITS WILL BE OPEN TO BOOK IN JULY.</a:t>
            </a:r>
            <a:br>
              <a:rPr lang="en-GB" sz="1800" dirty="0">
                <a:solidFill>
                  <a:srgbClr val="000000"/>
                </a:solidFill>
                <a:effectLst/>
                <a:latin typeface="Aptos"/>
              </a:rPr>
            </a:br>
            <a:endParaRPr lang="en-GB" dirty="0"/>
          </a:p>
        </p:txBody>
      </p:sp>
      <p:pic>
        <p:nvPicPr>
          <p:cNvPr id="1026" name="Picture 2" descr="109,854 Cartoon House Exterior Royalty-Free Photos and Stock Images |  Shutterstock">
            <a:extLst>
              <a:ext uri="{FF2B5EF4-FFF2-40B4-BE49-F238E27FC236}">
                <a16:creationId xmlns:a16="http://schemas.microsoft.com/office/drawing/2014/main" id="{4C9C2850-DBE3-4A20-AA3A-4F0CF8357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6479" y="351187"/>
            <a:ext cx="2501645" cy="187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924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33823-30D0-4EE4-8143-D4EB4426AEB1}"/>
              </a:ext>
            </a:extLst>
          </p:cNvPr>
          <p:cNvSpPr>
            <a:spLocks noGrp="1"/>
          </p:cNvSpPr>
          <p:nvPr>
            <p:ph type="title"/>
          </p:nvPr>
        </p:nvSpPr>
        <p:spPr>
          <a:xfrm>
            <a:off x="696985" y="431366"/>
            <a:ext cx="10058400" cy="1609344"/>
          </a:xfrm>
        </p:spPr>
        <p:txBody>
          <a:bodyPr/>
          <a:lstStyle/>
          <a:p>
            <a:r>
              <a:rPr lang="en-GB" dirty="0">
                <a:latin typeface="Twinkl" panose="02000000000000000000" pitchFamily="2" charset="0"/>
              </a:rPr>
              <a:t>Holiday challenge</a:t>
            </a:r>
          </a:p>
        </p:txBody>
      </p:sp>
      <p:sp>
        <p:nvSpPr>
          <p:cNvPr id="3" name="Content Placeholder 2">
            <a:extLst>
              <a:ext uri="{FF2B5EF4-FFF2-40B4-BE49-F238E27FC236}">
                <a16:creationId xmlns:a16="http://schemas.microsoft.com/office/drawing/2014/main" id="{3CFDC3C4-B8BE-4971-A350-6A48C7D1EF71}"/>
              </a:ext>
            </a:extLst>
          </p:cNvPr>
          <p:cNvSpPr>
            <a:spLocks noGrp="1"/>
          </p:cNvSpPr>
          <p:nvPr>
            <p:ph idx="1"/>
          </p:nvPr>
        </p:nvSpPr>
        <p:spPr>
          <a:xfrm>
            <a:off x="1069848" y="2107031"/>
            <a:ext cx="6435306" cy="4065169"/>
          </a:xfrm>
        </p:spPr>
        <p:txBody>
          <a:bodyPr/>
          <a:lstStyle/>
          <a:p>
            <a:pPr marL="0" indent="0">
              <a:buNone/>
            </a:pPr>
            <a:r>
              <a:rPr lang="en-GB" dirty="0">
                <a:latin typeface="Twinkl" panose="02000000000000000000" pitchFamily="2" charset="0"/>
              </a:rPr>
              <a:t>Our first term’s question of discovery is: ‘Why is it good to be me?’ </a:t>
            </a:r>
          </a:p>
          <a:p>
            <a:pPr marL="0" indent="0">
              <a:buNone/>
            </a:pPr>
            <a:endParaRPr lang="en-GB" dirty="0">
              <a:latin typeface="Twinkl" panose="02000000000000000000" pitchFamily="2" charset="0"/>
            </a:endParaRPr>
          </a:p>
          <a:p>
            <a:pPr marL="0" indent="0">
              <a:buNone/>
            </a:pPr>
            <a:r>
              <a:rPr lang="en-GB" dirty="0">
                <a:latin typeface="Twinkl" panose="02000000000000000000" pitchFamily="2" charset="0"/>
              </a:rPr>
              <a:t>Can you make your own shoe box filled with pictures and objects that can teach us all about you! (No more than 6 things please).</a:t>
            </a:r>
          </a:p>
          <a:p>
            <a:pPr marL="0" indent="0">
              <a:buNone/>
            </a:pPr>
            <a:r>
              <a:rPr lang="en-GB" dirty="0">
                <a:latin typeface="Twinkl" panose="02000000000000000000" pitchFamily="2" charset="0"/>
              </a:rPr>
              <a:t>These will be kept for display just for Term 1. A letter will be sent out with more information about this.</a:t>
            </a:r>
          </a:p>
          <a:p>
            <a:pPr marL="0" indent="0">
              <a:buNone/>
            </a:pPr>
            <a:endParaRPr lang="en-GB" dirty="0">
              <a:latin typeface="Twinkl" panose="02000000000000000000" pitchFamily="2" charset="0"/>
            </a:endParaRPr>
          </a:p>
          <a:p>
            <a:pPr marL="0" indent="0">
              <a:buNone/>
            </a:pPr>
            <a:endParaRPr lang="en-GB" dirty="0">
              <a:latin typeface="Twinkl" panose="02000000000000000000" pitchFamily="2" charset="0"/>
            </a:endParaRPr>
          </a:p>
        </p:txBody>
      </p:sp>
      <p:pic>
        <p:nvPicPr>
          <p:cNvPr id="4098" name="Picture 2" descr="Pin on Kidz@home">
            <a:extLst>
              <a:ext uri="{FF2B5EF4-FFF2-40B4-BE49-F238E27FC236}">
                <a16:creationId xmlns:a16="http://schemas.microsoft.com/office/drawing/2014/main" id="{EA3B0516-4952-461D-8285-FC7EE6803E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3204" y="1421100"/>
            <a:ext cx="3611053" cy="4881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517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F545A-1C70-7736-C741-F5967F688383}"/>
              </a:ext>
            </a:extLst>
          </p:cNvPr>
          <p:cNvSpPr>
            <a:spLocks noGrp="1"/>
          </p:cNvSpPr>
          <p:nvPr>
            <p:ph type="title"/>
          </p:nvPr>
        </p:nvSpPr>
        <p:spPr/>
        <p:txBody>
          <a:bodyPr/>
          <a:lstStyle/>
          <a:p>
            <a:r>
              <a:rPr lang="en-US" dirty="0"/>
              <a:t>Any questions?</a:t>
            </a:r>
          </a:p>
        </p:txBody>
      </p:sp>
      <p:pic>
        <p:nvPicPr>
          <p:cNvPr id="4" name="Picture 3" descr="Thank You Images - Free Download on Freepik">
            <a:extLst>
              <a:ext uri="{FF2B5EF4-FFF2-40B4-BE49-F238E27FC236}">
                <a16:creationId xmlns:a16="http://schemas.microsoft.com/office/drawing/2014/main" id="{B1412178-59EB-2156-0246-750F44AD2C93}"/>
              </a:ext>
            </a:extLst>
          </p:cNvPr>
          <p:cNvPicPr>
            <a:picLocks noChangeAspect="1"/>
          </p:cNvPicPr>
          <p:nvPr/>
        </p:nvPicPr>
        <p:blipFill>
          <a:blip r:embed="rId2"/>
          <a:stretch>
            <a:fillRect/>
          </a:stretch>
        </p:blipFill>
        <p:spPr>
          <a:xfrm>
            <a:off x="3545457" y="2055254"/>
            <a:ext cx="5101086" cy="3408848"/>
          </a:xfrm>
          <a:prstGeom prst="rect">
            <a:avLst/>
          </a:prstGeom>
        </p:spPr>
      </p:pic>
    </p:spTree>
    <p:extLst>
      <p:ext uri="{BB962C8B-B14F-4D97-AF65-F5344CB8AC3E}">
        <p14:creationId xmlns:p14="http://schemas.microsoft.com/office/powerpoint/2010/main" val="46192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201D538B-5CAC-0A29-104D-98834BECC7D4}"/>
              </a:ext>
            </a:extLst>
          </p:cNvPr>
          <p:cNvSpPr/>
          <p:nvPr/>
        </p:nvSpPr>
        <p:spPr>
          <a:xfrm>
            <a:off x="8097607" y="1127042"/>
            <a:ext cx="3910642" cy="54921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6F886FF-EC69-DE2B-06ED-B6F3B1085E1C}"/>
              </a:ext>
            </a:extLst>
          </p:cNvPr>
          <p:cNvSpPr/>
          <p:nvPr/>
        </p:nvSpPr>
        <p:spPr>
          <a:xfrm>
            <a:off x="4158211" y="508817"/>
            <a:ext cx="3795623" cy="559279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7FF84ED-8EAE-6B42-941A-9D9A0DA633DC}"/>
              </a:ext>
            </a:extLst>
          </p:cNvPr>
          <p:cNvSpPr/>
          <p:nvPr/>
        </p:nvSpPr>
        <p:spPr>
          <a:xfrm>
            <a:off x="204438" y="1083911"/>
            <a:ext cx="3824377" cy="553528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2509" y="1221573"/>
            <a:ext cx="3435927" cy="1161409"/>
          </a:xfrm>
        </p:spPr>
        <p:txBody>
          <a:bodyPr/>
          <a:lstStyle/>
          <a:p>
            <a:pPr algn="ctr"/>
            <a:r>
              <a:rPr lang="en-GB" dirty="0">
                <a:latin typeface="Twinkl" panose="02000000000000000000" pitchFamily="2" charset="0"/>
              </a:rPr>
              <a:t>Newton</a:t>
            </a:r>
          </a:p>
        </p:txBody>
      </p:sp>
      <p:sp>
        <p:nvSpPr>
          <p:cNvPr id="5" name="Title 1"/>
          <p:cNvSpPr txBox="1">
            <a:spLocks/>
          </p:cNvSpPr>
          <p:nvPr/>
        </p:nvSpPr>
        <p:spPr>
          <a:xfrm>
            <a:off x="4272167" y="545455"/>
            <a:ext cx="3435927" cy="116140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GB" sz="5400" dirty="0">
                <a:latin typeface="Twinkl"/>
              </a:rPr>
              <a:t>Jenner</a:t>
            </a:r>
          </a:p>
        </p:txBody>
      </p:sp>
      <p:sp>
        <p:nvSpPr>
          <p:cNvPr id="6" name="Title 1"/>
          <p:cNvSpPr txBox="1">
            <a:spLocks/>
          </p:cNvSpPr>
          <p:nvPr/>
        </p:nvSpPr>
        <p:spPr>
          <a:xfrm>
            <a:off x="8335992" y="1126159"/>
            <a:ext cx="3435927" cy="116140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GB" sz="5400" dirty="0">
                <a:latin typeface="Twinkl"/>
              </a:rPr>
              <a:t>einstein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509" y="2273190"/>
            <a:ext cx="1802174" cy="2302259"/>
          </a:xfrm>
          <a:prstGeom prst="rect">
            <a:avLst/>
          </a:prstGeom>
          <a:ln>
            <a:noFill/>
          </a:ln>
          <a:effectLst>
            <a:softEdge rad="112500"/>
          </a:effec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9601" t="9487" r="16896" b="15001"/>
          <a:stretch/>
        </p:blipFill>
        <p:spPr>
          <a:xfrm>
            <a:off x="1974416" y="3274575"/>
            <a:ext cx="1683036" cy="2296673"/>
          </a:xfrm>
          <a:prstGeom prst="rect">
            <a:avLst/>
          </a:prstGeom>
          <a:ln>
            <a:noFill/>
          </a:ln>
          <a:effectLst>
            <a:softEdge rad="11250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9815" y="2081508"/>
            <a:ext cx="1935722" cy="2485114"/>
          </a:xfrm>
          <a:prstGeom prst="rect">
            <a:avLst/>
          </a:prstGeom>
          <a:ln>
            <a:noFill/>
          </a:ln>
          <a:effectLst>
            <a:softEdge rad="112500"/>
          </a:effectLst>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4232" t="21333" r="16822" b="7783"/>
          <a:stretch/>
        </p:blipFill>
        <p:spPr>
          <a:xfrm>
            <a:off x="5779768" y="3242095"/>
            <a:ext cx="1739131" cy="2334534"/>
          </a:xfrm>
          <a:prstGeom prst="rect">
            <a:avLst/>
          </a:prstGeom>
          <a:ln>
            <a:noFill/>
          </a:ln>
          <a:effectLst>
            <a:softEdge rad="112500"/>
          </a:effectLst>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3367" t="9727" r="10472" b="757"/>
          <a:stretch/>
        </p:blipFill>
        <p:spPr>
          <a:xfrm>
            <a:off x="8560640" y="3873118"/>
            <a:ext cx="1795697" cy="2388858"/>
          </a:xfrm>
          <a:prstGeom prst="rect">
            <a:avLst/>
          </a:prstGeom>
          <a:ln>
            <a:noFill/>
          </a:ln>
          <a:effectLst>
            <a:softEdge rad="112500"/>
          </a:effectLst>
        </p:spPr>
      </p:pic>
      <p:pic>
        <p:nvPicPr>
          <p:cNvPr id="13" name="Picture 12">
            <a:extLst>
              <a:ext uri="{FF2B5EF4-FFF2-40B4-BE49-F238E27FC236}">
                <a16:creationId xmlns:a16="http://schemas.microsoft.com/office/drawing/2014/main" id="{AA9465C8-2B60-46A7-B07A-DD64122566A4}"/>
              </a:ext>
            </a:extLst>
          </p:cNvPr>
          <p:cNvPicPr/>
          <p:nvPr/>
        </p:nvPicPr>
        <p:blipFill rotWithShape="1">
          <a:blip r:embed="rId8" cstate="print">
            <a:extLst>
              <a:ext uri="{28A0092B-C50C-407E-A947-70E740481C1C}">
                <a14:useLocalDpi xmlns:a14="http://schemas.microsoft.com/office/drawing/2010/main" val="0"/>
              </a:ext>
            </a:extLst>
          </a:blip>
          <a:srcRect l="22256" t="13536" r="7441" b="3434"/>
          <a:stretch/>
        </p:blipFill>
        <p:spPr>
          <a:xfrm>
            <a:off x="4518214" y="1656673"/>
            <a:ext cx="1275843" cy="1940263"/>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AEF3238A-7266-4797-A1EE-DDFF0D776419}"/>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154" t="8255" b="6158"/>
          <a:stretch/>
        </p:blipFill>
        <p:spPr bwMode="auto">
          <a:xfrm>
            <a:off x="595129" y="4679093"/>
            <a:ext cx="1379287" cy="18959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12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2707" y="478544"/>
            <a:ext cx="8151447" cy="1341874"/>
          </a:xfrm>
        </p:spPr>
        <p:txBody>
          <a:bodyPr>
            <a:normAutofit fontScale="90000"/>
          </a:bodyPr>
          <a:lstStyle/>
          <a:p>
            <a:pPr algn="ctr"/>
            <a:r>
              <a:rPr lang="en-GB" dirty="0">
                <a:latin typeface="Twinkl" panose="02000000000000000000" pitchFamily="2" charset="0"/>
              </a:rPr>
              <a:t>Is my child ready for school?</a:t>
            </a:r>
          </a:p>
        </p:txBody>
      </p:sp>
      <p:sp>
        <p:nvSpPr>
          <p:cNvPr id="4" name="Content Placeholder 2"/>
          <p:cNvSpPr>
            <a:spLocks noGrp="1"/>
          </p:cNvSpPr>
          <p:nvPr>
            <p:ph idx="1"/>
          </p:nvPr>
        </p:nvSpPr>
        <p:spPr>
          <a:xfrm>
            <a:off x="330945" y="1559044"/>
            <a:ext cx="5285509" cy="2317028"/>
          </a:xfrm>
        </p:spPr>
        <p:txBody>
          <a:bodyPr vert="horz" lIns="91440" tIns="45720" rIns="91440" bIns="45720" rtlCol="0" anchor="t">
            <a:normAutofit/>
          </a:bodyPr>
          <a:lstStyle/>
          <a:p>
            <a:pPr marL="0" indent="0" algn="ctr" eaLnBrk="1" hangingPunct="1">
              <a:buNone/>
            </a:pPr>
            <a:r>
              <a:rPr lang="en-GB" altLang="en-US" sz="2800" b="1" u="sng" dirty="0" err="1">
                <a:latin typeface="Twinkl" panose="02000000000000000000" pitchFamily="2" charset="0"/>
              </a:rPr>
              <a:t>Mythbusters</a:t>
            </a:r>
            <a:r>
              <a:rPr lang="en-GB" altLang="en-US" sz="2800" b="1" u="sng" dirty="0">
                <a:latin typeface="Twinkl" panose="02000000000000000000" pitchFamily="2" charset="0"/>
              </a:rPr>
              <a:t>!</a:t>
            </a:r>
          </a:p>
          <a:p>
            <a:pPr eaLnBrk="1" hangingPunct="1"/>
            <a:r>
              <a:rPr lang="en-GB" altLang="en-US" dirty="0">
                <a:latin typeface="Twinkl" panose="02000000000000000000" pitchFamily="2" charset="0"/>
              </a:rPr>
              <a:t>My child should be able to read and write before starting school.</a:t>
            </a:r>
          </a:p>
          <a:p>
            <a:r>
              <a:rPr lang="en-GB" altLang="en-US" dirty="0">
                <a:latin typeface="Twinkl"/>
              </a:rPr>
              <a:t>My child can't do this without me.</a:t>
            </a:r>
            <a:endParaRPr lang="en-GB" altLang="en-US" dirty="0">
              <a:latin typeface="Twinkl" panose="02000000000000000000" pitchFamily="2" charset="0"/>
            </a:endParaRPr>
          </a:p>
          <a:p>
            <a:pPr eaLnBrk="1" hangingPunct="1"/>
            <a:r>
              <a:rPr lang="en-GB" altLang="en-US" dirty="0">
                <a:latin typeface="Twinkl" panose="02000000000000000000" pitchFamily="2" charset="0"/>
              </a:rPr>
              <a:t>My child won’t like English/Maths because I didn’t.</a:t>
            </a:r>
          </a:p>
          <a:p>
            <a:pPr eaLnBrk="1" hangingPunct="1"/>
            <a:endParaRPr lang="en-GB" altLang="en-US" dirty="0"/>
          </a:p>
        </p:txBody>
      </p:sp>
      <p:sp>
        <p:nvSpPr>
          <p:cNvPr id="5" name="Content Placeholder 3"/>
          <p:cNvSpPr txBox="1">
            <a:spLocks/>
          </p:cNvSpPr>
          <p:nvPr/>
        </p:nvSpPr>
        <p:spPr>
          <a:xfrm>
            <a:off x="5821608" y="1559044"/>
            <a:ext cx="6159910" cy="504027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GB" altLang="en-US" sz="2800" b="1" u="sng" dirty="0">
                <a:latin typeface="Twinkl" panose="02000000000000000000" pitchFamily="2" charset="0"/>
              </a:rPr>
              <a:t>Real expectations</a:t>
            </a:r>
          </a:p>
          <a:p>
            <a:r>
              <a:rPr lang="en-GB" sz="2000" dirty="0">
                <a:latin typeface="Twinkl"/>
              </a:rPr>
              <a:t>Your child can use the toilet independently and understand how to keep themselves clean etc. Wash hands, blow their own nose. </a:t>
            </a:r>
            <a:endParaRPr lang="en-GB" altLang="en-US" sz="2000" dirty="0">
              <a:latin typeface="Twinkl"/>
            </a:endParaRPr>
          </a:p>
          <a:p>
            <a:r>
              <a:rPr lang="en-GB" altLang="en-US" sz="2000" dirty="0">
                <a:latin typeface="Twinkl"/>
              </a:rPr>
              <a:t>Your child can put their own jumper or coat on.</a:t>
            </a:r>
            <a:endParaRPr lang="en-GB" altLang="en-US" sz="2000" dirty="0">
              <a:latin typeface="Twinkl" panose="02000000000000000000" pitchFamily="2" charset="0"/>
            </a:endParaRPr>
          </a:p>
          <a:p>
            <a:r>
              <a:rPr lang="en-GB" altLang="en-US" sz="2000" dirty="0">
                <a:latin typeface="Twinkl"/>
              </a:rPr>
              <a:t>They can look after their belongings and can carry their own things.</a:t>
            </a:r>
          </a:p>
          <a:p>
            <a:r>
              <a:rPr lang="en-GB" altLang="en-US" sz="2000" dirty="0">
                <a:latin typeface="Twinkl"/>
              </a:rPr>
              <a:t>They can use a knife and fork.</a:t>
            </a:r>
          </a:p>
          <a:p>
            <a:r>
              <a:rPr lang="en-GB" sz="2000" dirty="0">
                <a:latin typeface="Twinkl"/>
              </a:rPr>
              <a:t>They can walk into their classroom independently without a parent or carer.</a:t>
            </a:r>
            <a:endParaRPr lang="en-GB" sz="2000" dirty="0">
              <a:latin typeface="Twinkl" panose="02000000000000000000" pitchFamily="2" charset="0"/>
            </a:endParaRPr>
          </a:p>
          <a:p>
            <a:r>
              <a:rPr lang="en-GB" altLang="en-US" sz="2000" dirty="0">
                <a:latin typeface="Twinkl"/>
              </a:rPr>
              <a:t>Your child is read to most days to help support their communication and language skills. </a:t>
            </a:r>
          </a:p>
          <a:p>
            <a:r>
              <a:rPr lang="en-GB" altLang="en-US" sz="2000" dirty="0">
                <a:latin typeface="Twinkl"/>
              </a:rPr>
              <a:t>Your child has opportunities to learn about the world around them.</a:t>
            </a:r>
          </a:p>
          <a:p>
            <a:endParaRPr lang="en-GB" altLang="en-US" sz="2000" dirty="0">
              <a:latin typeface="Twinkl"/>
            </a:endParaRPr>
          </a:p>
          <a:p>
            <a:pPr algn="ctr"/>
            <a:endParaRPr lang="en-GB" altLang="en-US" dirty="0"/>
          </a:p>
        </p:txBody>
      </p:sp>
      <p:pic>
        <p:nvPicPr>
          <p:cNvPr id="1026" name="Picture 2" descr="10 Tips for dressing a sensory sensitive child - Friendship Circle -  Special Needs Blog : Friendship Circle — Special Needs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27" y="4132343"/>
            <a:ext cx="28575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375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5264" y="292963"/>
            <a:ext cx="8726987" cy="6169981"/>
          </a:xfrm>
        </p:spPr>
      </p:pic>
      <p:pic>
        <p:nvPicPr>
          <p:cNvPr id="1026" name="Picture 2" descr="Thin Navy Book B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8351" y="2711928"/>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29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Twinkl" panose="02000000000000000000" pitchFamily="2" charset="0"/>
              </a:rPr>
              <a:t>How we learn in EYFS</a:t>
            </a:r>
          </a:p>
        </p:txBody>
      </p:sp>
      <p:sp>
        <p:nvSpPr>
          <p:cNvPr id="7" name="TextBox 6"/>
          <p:cNvSpPr txBox="1"/>
          <p:nvPr/>
        </p:nvSpPr>
        <p:spPr>
          <a:xfrm>
            <a:off x="520277" y="1765245"/>
            <a:ext cx="5471652" cy="4801314"/>
          </a:xfrm>
          <a:prstGeom prst="rect">
            <a:avLst/>
          </a:prstGeom>
          <a:noFill/>
        </p:spPr>
        <p:txBody>
          <a:bodyPr wrap="square" rtlCol="0">
            <a:spAutoFit/>
          </a:bodyPr>
          <a:lstStyle/>
          <a:p>
            <a:r>
              <a:rPr lang="en-GB" altLang="en-US" sz="2400" dirty="0">
                <a:latin typeface="Twinkl" panose="02000000000000000000" pitchFamily="2" charset="0"/>
              </a:rPr>
              <a:t>Follow Development Matters and the Early Years curriculum</a:t>
            </a:r>
          </a:p>
          <a:p>
            <a:r>
              <a:rPr lang="en-GB" altLang="en-US" sz="2400" dirty="0">
                <a:latin typeface="Twinkl" panose="02000000000000000000" pitchFamily="2" charset="0"/>
              </a:rPr>
              <a:t> </a:t>
            </a:r>
          </a:p>
          <a:p>
            <a:r>
              <a:rPr lang="en-GB" altLang="en-US" sz="2400" dirty="0">
                <a:latin typeface="Twinkl" panose="02000000000000000000" pitchFamily="2" charset="0"/>
              </a:rPr>
              <a:t>Child initiated learning (PLR)</a:t>
            </a:r>
          </a:p>
          <a:p>
            <a:endParaRPr lang="en-GB" altLang="en-US" sz="2400" dirty="0">
              <a:latin typeface="Twinkl" panose="02000000000000000000" pitchFamily="2" charset="0"/>
            </a:endParaRPr>
          </a:p>
          <a:p>
            <a:r>
              <a:rPr lang="en-GB" altLang="en-US" sz="2400" dirty="0">
                <a:latin typeface="Twinkl" panose="02000000000000000000" pitchFamily="2" charset="0"/>
              </a:rPr>
              <a:t>Teacher directed learning – next slide</a:t>
            </a:r>
          </a:p>
          <a:p>
            <a:endParaRPr lang="en-GB" altLang="en-US" sz="2400" dirty="0">
              <a:latin typeface="Twinkl" panose="02000000000000000000" pitchFamily="2" charset="0"/>
            </a:endParaRPr>
          </a:p>
          <a:p>
            <a:r>
              <a:rPr lang="en-GB" altLang="en-US" sz="2400" dirty="0">
                <a:latin typeface="Twinkl" panose="02000000000000000000" pitchFamily="2" charset="0"/>
              </a:rPr>
              <a:t>Outside and indoor learning</a:t>
            </a:r>
          </a:p>
          <a:p>
            <a:endParaRPr lang="en-GB" altLang="en-US" sz="2400" dirty="0">
              <a:latin typeface="Twinkl" panose="02000000000000000000" pitchFamily="2" charset="0"/>
            </a:endParaRPr>
          </a:p>
          <a:p>
            <a:r>
              <a:rPr lang="en-GB" altLang="en-US" sz="2400" dirty="0">
                <a:latin typeface="Twinkl" panose="02000000000000000000" pitchFamily="2" charset="0"/>
              </a:rPr>
              <a:t>Trips and workshops to develop their experiences and engage them in their learning.</a:t>
            </a:r>
          </a:p>
          <a:p>
            <a:endParaRPr lang="en-GB" dirty="0"/>
          </a:p>
        </p:txBody>
      </p:sp>
      <p:pic>
        <p:nvPicPr>
          <p:cNvPr id="1026" name="Picture 2" descr="https://tapestryjournal.com/yt/pages/s_1000096/p_04-2022/m_o_2736_91v0vksnnhp1n5kj54qjdjw7gkjg11yt.jpg?s=1000096&amp;u=1&amp;Expires=1651581707&amp;Signature=f2x3TkP9RvydGxNXZ53ubx3uEau8ARodPPbhpOut3PIIWmOjtpHPy28DTwSlCsSwAoQP0az2qTsv~XUwcnupwSxMc-xMDpXegrHw0U2WtNdYHJL5mE~bVUcvg1W98U8WEFjkzEwTwHoNg8p4KiVG0nFPVusv08kTLbiQyVtbnPiFHxUa~fhKVl~oWkNM3v-fVIQqJnfT-jV9mY2SFDEGPjg2A7Y~5YWkOd71a-Nb-PBH7vquVQwq0cTlX~i8N4VonvvtmR1aY3VTuOgA-BjJKzTr5UYeMzD954v3r3S0j2MvdRiiuALwaFOZbxfjGzYIJNo10I9aVahLCbl5eYN3Ow__&amp;Key-Pair-Id=APKAJUSDRV55TOQKS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2036" y="2306783"/>
            <a:ext cx="2322299" cy="3096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pestryjournal.com/ja/pages/s_1000096/p_04-2022/m_o_2731_cxbkmtkqsbprh5zg3740ndc0rqps4fja.jpg?s=1000096&amp;u=1&amp;Expires=1651581707&amp;Signature=OdpJMgcBiWvSntvbBybWDGtReTAbZvJqTrv8wnaTugrqrI32-O5gWHoYaLTb7hmicWwsm0I6kxoM9jeNWfTHnZzKSviF9Feqp3gWQgpEj9O658V3BD1DoINBpbSJpRHGcmln6LacipZOFVljP4bMbA12EQuc6EMJxmksosa58ya9CyDG~JDfocAzEExNX-LSQioUedyoWVDow0Dd3zQRuKxp4ejHjbGPx~~lnA~2NwJRaIicLz0IruGgZOMsexWQEQgnkq0kuRk4Pmuf6CePWSVsFQcmgJlm6SG94pDpM5zLkCt0gn5pE~O9zis74mu-Nzq7kCW1~5viKV38-pf00Q__&amp;Key-Pair-Id=APKAJUSDRV55TOQKSA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5055" y="2898346"/>
            <a:ext cx="2372483" cy="316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60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891" y="639011"/>
            <a:ext cx="8610600" cy="1293028"/>
          </a:xfrm>
        </p:spPr>
        <p:txBody>
          <a:bodyPr/>
          <a:lstStyle/>
          <a:p>
            <a:pPr algn="ctr"/>
            <a:r>
              <a:rPr lang="en-GB" dirty="0">
                <a:latin typeface="Twinkl" panose="02000000000000000000" pitchFamily="2" charset="0"/>
              </a:rPr>
              <a:t>Directed Teaching</a:t>
            </a:r>
          </a:p>
        </p:txBody>
      </p:sp>
      <p:sp>
        <p:nvSpPr>
          <p:cNvPr id="6" name="Content Placeholder 2"/>
          <p:cNvSpPr>
            <a:spLocks noGrp="1"/>
          </p:cNvSpPr>
          <p:nvPr>
            <p:ph idx="1"/>
          </p:nvPr>
        </p:nvSpPr>
        <p:spPr>
          <a:xfrm>
            <a:off x="685800" y="1932039"/>
            <a:ext cx="6304935" cy="4286199"/>
          </a:xfrm>
        </p:spPr>
        <p:txBody>
          <a:bodyPr>
            <a:normAutofit lnSpcReduction="10000"/>
          </a:bodyPr>
          <a:lstStyle/>
          <a:p>
            <a:r>
              <a:rPr lang="en-GB" altLang="en-US" sz="3200" dirty="0">
                <a:latin typeface="Twinkl" panose="02000000000000000000" pitchFamily="2" charset="0"/>
              </a:rPr>
              <a:t>Phonics – reading/writing</a:t>
            </a:r>
          </a:p>
          <a:p>
            <a:r>
              <a:rPr lang="en-GB" altLang="en-US" sz="3200" dirty="0">
                <a:latin typeface="Twinkl" panose="02000000000000000000" pitchFamily="2" charset="0"/>
              </a:rPr>
              <a:t>Guided Reading Sessions</a:t>
            </a:r>
          </a:p>
          <a:p>
            <a:r>
              <a:rPr lang="en-GB" altLang="en-US" sz="3200" dirty="0">
                <a:latin typeface="Twinkl" panose="02000000000000000000" pitchFamily="2" charset="0"/>
              </a:rPr>
              <a:t>Literacy/Topic</a:t>
            </a:r>
          </a:p>
          <a:p>
            <a:r>
              <a:rPr lang="en-GB" altLang="en-US" sz="3200" dirty="0">
                <a:latin typeface="Twinkl" panose="02000000000000000000" pitchFamily="2" charset="0"/>
              </a:rPr>
              <a:t>Mathematics</a:t>
            </a:r>
          </a:p>
          <a:p>
            <a:r>
              <a:rPr lang="en-GB" altLang="en-US" sz="3200" dirty="0">
                <a:latin typeface="Twinkl" panose="02000000000000000000" pitchFamily="2" charset="0"/>
              </a:rPr>
              <a:t>Group Time – independent or supported with an adult</a:t>
            </a:r>
          </a:p>
          <a:p>
            <a:r>
              <a:rPr lang="en-GB" altLang="en-US" sz="3200" dirty="0">
                <a:latin typeface="Twinkl" panose="02000000000000000000" pitchFamily="2" charset="0"/>
              </a:rPr>
              <a:t>Other areas of the curriculum</a:t>
            </a:r>
          </a:p>
          <a:p>
            <a:r>
              <a:rPr lang="en-GB" altLang="en-US" sz="3200" dirty="0">
                <a:latin typeface="Twinkl" panose="02000000000000000000" pitchFamily="2" charset="0"/>
              </a:rPr>
              <a:t>Circle Times</a:t>
            </a:r>
          </a:p>
        </p:txBody>
      </p:sp>
      <p:pic>
        <p:nvPicPr>
          <p:cNvPr id="5122" name="Picture 2" descr="https://tapestryjournal.com/av/pages/s_1000096/p_03-2022/m_o_2511_3brpg2jd2g45e4mjp9hb5amcbb24y4av.jpg?s=1000096&amp;u=1&amp;Expires=1651581707&amp;Signature=dvXlrPeZ3KQ4BSvCudizbig2dUESyzp28VVx0XkCCOYzhQjEgTU~ZJXh1xJv9OcX3zPI29FxjrKlAPVb2M7TkmKO5YAEAJN~BcXE3j7aCj1ln7L1DKhX~vZp4pKc81Rg1VJtHz9AFJW5zzxVbeIEmd-0hVbFkgXvuPdYeTjfgwHplki1cn6KSxK4QosWPFTxLZnI~~iQBuBIhnHslcNQQDBFH-JjwPHizICAe7Stuix82dtXjsXt1RVHQYneAuFa-GFqdUodr0OT~6RsvCPDFoiIO7Jq9ILUx38u0IMTAee51iBO3e9A7KF6Q0xMfumCpLrLpDHEoUoQBo3ZOZ0DtA__&amp;Key-Pair-Id=APKAJUSDRV55TOQKS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735" y="2054672"/>
            <a:ext cx="4774007" cy="358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65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291" y="424721"/>
            <a:ext cx="8610600" cy="1293028"/>
          </a:xfrm>
        </p:spPr>
        <p:txBody>
          <a:bodyPr>
            <a:normAutofit fontScale="90000"/>
          </a:bodyPr>
          <a:lstStyle/>
          <a:p>
            <a:pPr algn="ctr"/>
            <a:r>
              <a:rPr lang="en-GB" dirty="0">
                <a:latin typeface="Twinkl" panose="02000000000000000000" pitchFamily="2" charset="0"/>
              </a:rPr>
              <a:t>Parent workshops/support</a:t>
            </a:r>
          </a:p>
        </p:txBody>
      </p:sp>
      <p:sp>
        <p:nvSpPr>
          <p:cNvPr id="6" name="Content Placeholder 2"/>
          <p:cNvSpPr>
            <a:spLocks noGrp="1"/>
          </p:cNvSpPr>
          <p:nvPr>
            <p:ph idx="1"/>
          </p:nvPr>
        </p:nvSpPr>
        <p:spPr>
          <a:xfrm>
            <a:off x="685801" y="2098293"/>
            <a:ext cx="6324599" cy="4119945"/>
          </a:xfrm>
        </p:spPr>
        <p:txBody>
          <a:bodyPr>
            <a:normAutofit/>
          </a:bodyPr>
          <a:lstStyle/>
          <a:p>
            <a:r>
              <a:rPr lang="en-GB" altLang="en-US" sz="2400" dirty="0">
                <a:latin typeface="Twinkl" panose="02000000000000000000" pitchFamily="2" charset="0"/>
              </a:rPr>
              <a:t>We will be making filmed workshops for Phonics, reading, writing and Mathematics, to support your understanding on how to help your child at home with their learning. </a:t>
            </a:r>
          </a:p>
          <a:p>
            <a:r>
              <a:rPr lang="en-GB" altLang="en-US" sz="2400" dirty="0">
                <a:latin typeface="Twinkl" panose="02000000000000000000" pitchFamily="2" charset="0"/>
              </a:rPr>
              <a:t>If you do ever have any concerns or questions please do contact your class teacher and we will be happy to help.</a:t>
            </a:r>
          </a:p>
        </p:txBody>
      </p:sp>
      <p:pic>
        <p:nvPicPr>
          <p:cNvPr id="6146" name="Picture 2" descr="https://tapestryjournal.com/88/pages/s_1000096/p_03-2022/m_o_2509_25r7zhtt5858ztd62j6y2mgc1569kb88.jpg?s=1000096&amp;u=1&amp;Expires=1651581707&amp;Signature=Ecq4HfMX~M1FYs6VLwjS8bCAworqkg~t3G~WgKLLsKNiXRdtW92hFc4Owc4OaBsdWybVXzqMUIyTBmKdUPOiZKI9U~QuS49quQ5sEYs2KEZk7blMsKsDwLvxJmN2YjYRPWhVUtXTa9b8MXaUvfjTwIpYmqAJ8VUSgpxM9C5zKfxfSx8xTczE9t325-35H~IApMcPjOlU4zS8GquA2BzsZF7WH4keVhui0gSW-yYRtDNhLPzbEwi4VtZ2uoF6754-pijDNprmpEHcQzL3pKHUeLK~6qv8R2LriE3GRbGeZ4Yhya0vJTO9l~EO~ANQ4LJu1XpWTlICPawlleytUAASBg__&amp;Key-Pair-Id=APKAJUSDRV55TOQKS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591" y="1717748"/>
            <a:ext cx="3660775" cy="488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24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Twinkl" panose="02000000000000000000" pitchFamily="2" charset="0"/>
              </a:rPr>
              <a:t>How our day looks…</a:t>
            </a:r>
          </a:p>
        </p:txBody>
      </p:sp>
      <p:sp>
        <p:nvSpPr>
          <p:cNvPr id="7" name="TextBox 6"/>
          <p:cNvSpPr txBox="1"/>
          <p:nvPr/>
        </p:nvSpPr>
        <p:spPr>
          <a:xfrm>
            <a:off x="360218" y="1625798"/>
            <a:ext cx="8991600" cy="5601533"/>
          </a:xfrm>
          <a:prstGeom prst="rect">
            <a:avLst/>
          </a:prstGeom>
          <a:noFill/>
        </p:spPr>
        <p:txBody>
          <a:bodyPr wrap="square" rtlCol="0">
            <a:spAutoFit/>
          </a:bodyPr>
          <a:lstStyle/>
          <a:p>
            <a:r>
              <a:rPr lang="en-GB" altLang="en-US" sz="2400" dirty="0">
                <a:latin typeface="Twinkl" panose="02000000000000000000" pitchFamily="2" charset="0"/>
              </a:rPr>
              <a:t>Timetable:</a:t>
            </a:r>
          </a:p>
          <a:p>
            <a:endParaRPr lang="en-GB" altLang="en-US" sz="2400" dirty="0">
              <a:latin typeface="Twinkl" panose="02000000000000000000" pitchFamily="2" charset="0"/>
            </a:endParaRPr>
          </a:p>
          <a:p>
            <a:r>
              <a:rPr lang="en-GB" altLang="en-US" sz="2400" dirty="0">
                <a:latin typeface="Twinkl" panose="02000000000000000000" pitchFamily="2" charset="0"/>
              </a:rPr>
              <a:t>Every day starts at 8:40 and pick up is at 3:15.</a:t>
            </a:r>
          </a:p>
          <a:p>
            <a:r>
              <a:rPr lang="en-GB" altLang="en-US" sz="2400" dirty="0">
                <a:latin typeface="Twinkl" panose="02000000000000000000" pitchFamily="2" charset="0"/>
              </a:rPr>
              <a:t>You drop off your child at the KS1 gate and pick up at the classroom door.</a:t>
            </a:r>
          </a:p>
          <a:p>
            <a:endParaRPr lang="en-GB" altLang="en-US" sz="2400" dirty="0">
              <a:latin typeface="Twinkl" panose="02000000000000000000" pitchFamily="2" charset="0"/>
            </a:endParaRPr>
          </a:p>
          <a:p>
            <a:r>
              <a:rPr lang="en-GB" altLang="en-US" sz="2400" dirty="0">
                <a:latin typeface="Twinkl" panose="02000000000000000000" pitchFamily="2" charset="0"/>
              </a:rPr>
              <a:t>Lunch time is at 11:30-12:30 every day. You can choose to have packed lunch or school dinners every day – ordered with register. </a:t>
            </a:r>
            <a:r>
              <a:rPr lang="en-GB" altLang="en-US" sz="2400" b="1" dirty="0">
                <a:latin typeface="Twinkl" panose="02000000000000000000" pitchFamily="2" charset="0"/>
              </a:rPr>
              <a:t>Caterlink website for the menu.</a:t>
            </a:r>
          </a:p>
          <a:p>
            <a:endParaRPr lang="en-GB" altLang="en-US" sz="2400" dirty="0">
              <a:latin typeface="Twinkl" panose="02000000000000000000" pitchFamily="2" charset="0"/>
            </a:endParaRPr>
          </a:p>
          <a:p>
            <a:r>
              <a:rPr lang="en-GB" altLang="en-US" sz="2400" dirty="0">
                <a:latin typeface="Twinkl" panose="02000000000000000000" pitchFamily="2" charset="0"/>
              </a:rPr>
              <a:t>Please refer to our website for timetables and any other extra information about EYFS.</a:t>
            </a:r>
          </a:p>
          <a:p>
            <a:endParaRPr lang="en-GB" altLang="en-US" sz="2400" dirty="0">
              <a:latin typeface="Twinkl" panose="02000000000000000000" pitchFamily="2" charset="0"/>
            </a:endParaRPr>
          </a:p>
          <a:p>
            <a:endParaRPr lang="en-GB" altLang="en-US" sz="2800" dirty="0">
              <a:latin typeface="Twinkl" panose="02000000000000000000" pitchFamily="2" charset="0"/>
            </a:endParaRPr>
          </a:p>
          <a:p>
            <a:endParaRPr lang="en-GB" dirty="0"/>
          </a:p>
        </p:txBody>
      </p:sp>
      <p:pic>
        <p:nvPicPr>
          <p:cNvPr id="2050" name="Picture 2" descr="Daylight saving time 2021: When should I turn clocks back? - pennlive.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1389" y="1753946"/>
            <a:ext cx="2704811" cy="180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08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431" y="470335"/>
            <a:ext cx="8610600" cy="1293028"/>
          </a:xfrm>
        </p:spPr>
        <p:txBody>
          <a:bodyPr/>
          <a:lstStyle/>
          <a:p>
            <a:pPr algn="ctr"/>
            <a:r>
              <a:rPr lang="en-GB" dirty="0">
                <a:latin typeface="Twinkl" panose="02000000000000000000" pitchFamily="2" charset="0"/>
              </a:rPr>
              <a:t>Plan, Learn, review</a:t>
            </a:r>
          </a:p>
        </p:txBody>
      </p:sp>
      <p:sp>
        <p:nvSpPr>
          <p:cNvPr id="6" name="Content Placeholder 2"/>
          <p:cNvSpPr>
            <a:spLocks noGrp="1"/>
          </p:cNvSpPr>
          <p:nvPr>
            <p:ph idx="1"/>
          </p:nvPr>
        </p:nvSpPr>
        <p:spPr>
          <a:xfrm>
            <a:off x="685800" y="1932039"/>
            <a:ext cx="6304935" cy="4286199"/>
          </a:xfrm>
        </p:spPr>
        <p:txBody>
          <a:bodyPr>
            <a:normAutofit/>
          </a:bodyPr>
          <a:lstStyle/>
          <a:p>
            <a:r>
              <a:rPr lang="en-GB" altLang="en-US" sz="2000" dirty="0">
                <a:latin typeface="Twinkl" panose="02000000000000000000" pitchFamily="2" charset="0"/>
              </a:rPr>
              <a:t>This is child initiated learning where the children will talk or draw what they would like to do.</a:t>
            </a:r>
          </a:p>
          <a:p>
            <a:r>
              <a:rPr lang="en-GB" altLang="en-US" sz="2000" dirty="0">
                <a:latin typeface="Twinkl" panose="02000000000000000000" pitchFamily="2" charset="0"/>
              </a:rPr>
              <a:t>Through their activities (play) solidify their learning.</a:t>
            </a:r>
          </a:p>
          <a:p>
            <a:r>
              <a:rPr lang="en-GB" altLang="en-US" sz="2000" dirty="0">
                <a:latin typeface="Twinkl" panose="02000000000000000000" pitchFamily="2" charset="0"/>
              </a:rPr>
              <a:t>Everyday provision includes role play, drawing, music, computers, building, sand and water.</a:t>
            </a:r>
          </a:p>
          <a:p>
            <a:r>
              <a:rPr lang="en-GB" altLang="en-US" sz="2000" dirty="0">
                <a:latin typeface="Twinkl" panose="02000000000000000000" pitchFamily="2" charset="0"/>
              </a:rPr>
              <a:t>Enhance the provision with activities linked to the topic e.g. Sewed superhero puppets, built traps for evil characters and collected evil peas from goo!</a:t>
            </a:r>
          </a:p>
          <a:p>
            <a:r>
              <a:rPr lang="en-GB" altLang="en-US" sz="2000" dirty="0">
                <a:latin typeface="Twinkl" panose="02000000000000000000" pitchFamily="2" charset="0"/>
              </a:rPr>
              <a:t>Teachers will be making a Sway video of the classroom your child will be in (</a:t>
            </a:r>
            <a:r>
              <a:rPr lang="en-GB" altLang="en-US" sz="2000" dirty="0" err="1">
                <a:latin typeface="Twinkl" panose="02000000000000000000" pitchFamily="2" charset="0"/>
              </a:rPr>
              <a:t>ebook</a:t>
            </a:r>
            <a:r>
              <a:rPr lang="en-GB" altLang="en-US" sz="2000" dirty="0">
                <a:latin typeface="Twinkl" panose="02000000000000000000" pitchFamily="2" charset="0"/>
              </a:rPr>
              <a:t>). This will allow your child to get familiar with their new learning environment. </a:t>
            </a:r>
          </a:p>
        </p:txBody>
      </p:sp>
      <p:pic>
        <p:nvPicPr>
          <p:cNvPr id="4098" name="Picture 2" descr="https://tapestryjournal.com/br/pages/s_1000096/p_04-2022/m_o_2726_vb4j6s9j899nfqxsrqxxchx49r17dhbr.jpg?s=1000096&amp;u=1&amp;Expires=1651581707&amp;Signature=H7MvvaDmXyyyKJJWyhQryQ7~PL5JdhqiZ63a9rJ-899RHV-Eze8v1LVpSn-KMrJibNmO8B49JNq69DIPRmK8S19l5P9XHB-zR6GPjMW-FfPVN8m0UZHasss-p4qbT7z5N17g12BQm97c65sD0iXEkwaiE8RS5rLFPNsNORwFxZcva9nLzS1J1DcWOnxDPPvi70eJUc7X6vOJ7N581HXAGCLvYTE9PCYAEuHQv5qpZZePDitH-6qHGDt7c19uCumVHxDbaLUK8GWa~S2qKihTevrhslgJrkStyy8L7Rkarls40zzFGdG8TxSEw0IUSK5X~ZcIiFLFQw8L-Bl7OjPYAQ__&amp;Key-Pair-Id=APKAJUSDRV55TOQKS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572" y="1932039"/>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5316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2a06c9-1e28-4531-93b2-6974b354fd85" xsi:nil="true"/>
    <lcf76f155ced4ddcb4097134ff3c332f xmlns="4acbfdd2-efe4-4c11-a9cf-c59ecd37b16d">
      <Terms xmlns="http://schemas.microsoft.com/office/infopath/2007/PartnerControls"/>
    </lcf76f155ced4ddcb4097134ff3c332f>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37CCF18C36D34FBF088C9C76673DFF" ma:contentTypeVersion="33" ma:contentTypeDescription="Create a new document." ma:contentTypeScope="" ma:versionID="3c4bc54b07eeff0d95b9daaf1ae35538">
  <xsd:schema xmlns:xsd="http://www.w3.org/2001/XMLSchema" xmlns:xs="http://www.w3.org/2001/XMLSchema" xmlns:p="http://schemas.microsoft.com/office/2006/metadata/properties" xmlns:ns1="http://schemas.microsoft.com/sharepoint/v3" xmlns:ns2="4acbfdd2-efe4-4c11-a9cf-c59ecd37b16d" xmlns:ns3="e42a06c9-1e28-4531-93b2-6974b354fd85" xmlns:ns4="b7535d53-041e-44c9-99d5-d7123b086266" targetNamespace="http://schemas.microsoft.com/office/2006/metadata/properties" ma:root="true" ma:fieldsID="ba1fe934545a876f6e627210fc045ad1" ns1:_="" ns2:_="" ns3:_="" ns4:_="">
    <xsd:import namespace="http://schemas.microsoft.com/sharepoint/v3"/>
    <xsd:import namespace="4acbfdd2-efe4-4c11-a9cf-c59ecd37b16d"/>
    <xsd:import namespace="e42a06c9-1e28-4531-93b2-6974b354fd85"/>
    <xsd:import namespace="b7535d53-041e-44c9-99d5-d7123b086266"/>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cbfdd2-efe4-4c11-a9cf-c59ecd37b16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8b86219-4d6c-4519-8e10-897ec542c21c"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2a06c9-1e28-4531-93b2-6974b354fd8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305a037-b1cb-49c5-bb0d-fbd88f4ff0da}" ma:internalName="TaxCatchAll" ma:showField="CatchAllData" ma:web="e42a06c9-1e28-4531-93b2-6974b354fd8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535d53-041e-44c9-99d5-d7123b086266"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96BEBD-9673-4F30-A0B7-A56511DF8656}">
  <ds:schemaRefs>
    <ds:schemaRef ds:uri="http://schemas.openxmlformats.org/package/2006/metadata/core-properties"/>
    <ds:schemaRef ds:uri="http://schemas.microsoft.com/office/2006/documentManagement/types"/>
    <ds:schemaRef ds:uri="http://schemas.microsoft.com/sharepoint/v3"/>
    <ds:schemaRef ds:uri="http://www.w3.org/XML/1998/namespace"/>
    <ds:schemaRef ds:uri="e42a06c9-1e28-4531-93b2-6974b354fd85"/>
    <ds:schemaRef ds:uri="http://purl.org/dc/terms/"/>
    <ds:schemaRef ds:uri="http://purl.org/dc/dcmitype/"/>
    <ds:schemaRef ds:uri="http://schemas.microsoft.com/office/infopath/2007/PartnerControls"/>
    <ds:schemaRef ds:uri="http://purl.org/dc/elements/1.1/"/>
    <ds:schemaRef ds:uri="b7535d53-041e-44c9-99d5-d7123b086266"/>
    <ds:schemaRef ds:uri="4acbfdd2-efe4-4c11-a9cf-c59ecd37b16d"/>
    <ds:schemaRef ds:uri="http://schemas.microsoft.com/office/2006/metadata/properties"/>
  </ds:schemaRefs>
</ds:datastoreItem>
</file>

<file path=customXml/itemProps2.xml><?xml version="1.0" encoding="utf-8"?>
<ds:datastoreItem xmlns:ds="http://schemas.openxmlformats.org/officeDocument/2006/customXml" ds:itemID="{206D1DC4-D4B6-47A5-B404-6CC66334627E}">
  <ds:schemaRefs>
    <ds:schemaRef ds:uri="http://schemas.microsoft.com/sharepoint/v3/contenttype/forms"/>
  </ds:schemaRefs>
</ds:datastoreItem>
</file>

<file path=customXml/itemProps3.xml><?xml version="1.0" encoding="utf-8"?>
<ds:datastoreItem xmlns:ds="http://schemas.openxmlformats.org/officeDocument/2006/customXml" ds:itemID="{2BEC569C-809B-4275-AB26-84162C4E09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acbfdd2-efe4-4c11-a9cf-c59ecd37b16d"/>
    <ds:schemaRef ds:uri="e42a06c9-1e28-4531-93b2-6974b354fd85"/>
    <ds:schemaRef ds:uri="b7535d53-041e-44c9-99d5-d7123b0862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1540</TotalTime>
  <Words>1316</Words>
  <Application>Microsoft Office PowerPoint</Application>
  <PresentationFormat>Widescreen</PresentationFormat>
  <Paragraphs>131</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Arial</vt:lpstr>
      <vt:lpstr>Calibri</vt:lpstr>
      <vt:lpstr>Rockwell</vt:lpstr>
      <vt:lpstr>Rockwell Condensed</vt:lpstr>
      <vt:lpstr>Twinkl</vt:lpstr>
      <vt:lpstr>Wingdings</vt:lpstr>
      <vt:lpstr>Wood Type</vt:lpstr>
      <vt:lpstr>Welcome to the discovery school </vt:lpstr>
      <vt:lpstr>Newton</vt:lpstr>
      <vt:lpstr>Is my child ready for school?</vt:lpstr>
      <vt:lpstr>PowerPoint Presentation</vt:lpstr>
      <vt:lpstr>How we learn in EYFS</vt:lpstr>
      <vt:lpstr>Directed Teaching</vt:lpstr>
      <vt:lpstr>Parent workshops/support</vt:lpstr>
      <vt:lpstr>How our day looks…</vt:lpstr>
      <vt:lpstr>Plan, Learn, review</vt:lpstr>
      <vt:lpstr>Question of discovery</vt:lpstr>
      <vt:lpstr>Reading at home</vt:lpstr>
      <vt:lpstr>Snack/lunch time </vt:lpstr>
      <vt:lpstr>Physical education</vt:lpstr>
      <vt:lpstr>Forest school</vt:lpstr>
      <vt:lpstr>Baseline assessment/speech and language</vt:lpstr>
      <vt:lpstr>Transition dates -  September…</vt:lpstr>
      <vt:lpstr>Holiday challenge</vt:lpstr>
      <vt:lpstr>Any questions?</vt:lpstr>
    </vt:vector>
  </TitlesOfParts>
  <Company>Discovery School, The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eyfs</dc:title>
  <dc:creator>Ms N Aiston</dc:creator>
  <cp:lastModifiedBy>Nicolle Aiston</cp:lastModifiedBy>
  <cp:revision>226</cp:revision>
  <cp:lastPrinted>2024-06-20T08:16:39Z</cp:lastPrinted>
  <dcterms:created xsi:type="dcterms:W3CDTF">2020-09-07T15:32:26Z</dcterms:created>
  <dcterms:modified xsi:type="dcterms:W3CDTF">2024-06-20T08:33:33Z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0x010100F637CCF18C36D34FBF088C9C76673DFF</vt:lpwstr>
  </property>
  <property fmtid="{D5CDD505-2E9C-101B-9397-08002B2CF9AE}" pid="3" name="MediaServiceImageTags">
    <vt:lpwstr/>
  </property>
</Properties>
</file>