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5" r:id="rId2"/>
    <p:sldId id="281" r:id="rId3"/>
    <p:sldId id="282" r:id="rId4"/>
    <p:sldId id="283" r:id="rId5"/>
    <p:sldId id="298" r:id="rId6"/>
    <p:sldId id="262" r:id="rId7"/>
    <p:sldId id="284" r:id="rId8"/>
    <p:sldId id="285" r:id="rId9"/>
    <p:sldId id="286" r:id="rId10"/>
    <p:sldId id="287" r:id="rId11"/>
    <p:sldId id="288" r:id="rId12"/>
    <p:sldId id="30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706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1/3/2023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1/3/2023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un rising over grassy hill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lternate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1/3/2023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3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1/3/2023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1/3/2023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1/3/2023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1/3/2023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Rectangle 2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1/3/2023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lternate 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1/3/2023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4328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D43D-6574-4C7B-808D-C6C12215A4D4}" type="datetimeFigureOut">
              <a:rPr lang="en-US"/>
              <a:t>1/3/2023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70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1/3/2023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1/3/2023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1/3/2023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1/3/2023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Rectangle 3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14494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5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2"/>
          </p:nvPr>
        </p:nvSpPr>
        <p:spPr>
          <a:xfrm>
            <a:off x="8875776" y="6614494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0210800" y="6614494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1" r:id="rId5"/>
    <p:sldLayoutId id="2147483653" r:id="rId6"/>
    <p:sldLayoutId id="2147483654" r:id="rId7"/>
    <p:sldLayoutId id="2147483655" r:id="rId8"/>
    <p:sldLayoutId id="2147483656" r:id="rId9"/>
    <p:sldLayoutId id="2147483663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100000"/>
        <a:buFont typeface="Arial" pitchFamily="34" charset="0"/>
        <a:buChar char="▪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00000"/>
        <a:buFont typeface="Arial" pitchFamily="34" charset="0"/>
        <a:buChar char="▪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9211" y="4800600"/>
            <a:ext cx="9144002" cy="1143000"/>
          </a:xfrm>
        </p:spPr>
        <p:txBody>
          <a:bodyPr/>
          <a:lstStyle/>
          <a:p>
            <a:r>
              <a:rPr lang="en-US" dirty="0"/>
              <a:t>Born Free Foundation School Link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F3069A-BA14-44BD-B139-EECC558C9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865" y="-564740"/>
            <a:ext cx="8286135" cy="4336411"/>
          </a:xfrm>
          <a:prstGeom prst="rect">
            <a:avLst/>
          </a:prstGeom>
        </p:spPr>
      </p:pic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84EA4109-0A5E-49A1-84BF-8E0DD4914A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51" y="4893547"/>
            <a:ext cx="1728931" cy="181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0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394DBDF7-8EDA-4713-B2B5-52CF0BCA7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1646">
            <a:off x="371070" y="390345"/>
            <a:ext cx="7165356" cy="5470944"/>
          </a:xfrm>
          <a:prstGeom prst="rect">
            <a:avLst/>
          </a:prstGeom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38F1500B-2AB6-4527-9754-9F2D045AA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5744">
            <a:off x="6247622" y="457426"/>
            <a:ext cx="4987355" cy="608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1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a giraffe and a giraffe&#10;&#10;Description automatically generated with medium confidence">
            <a:extLst>
              <a:ext uri="{FF2B5EF4-FFF2-40B4-BE49-F238E27FC236}">
                <a16:creationId xmlns:a16="http://schemas.microsoft.com/office/drawing/2014/main" id="{F10E4203-3203-4FB4-A6C9-0502DD09EB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" b="1"/>
          <a:stretch/>
        </p:blipFill>
        <p:spPr>
          <a:xfrm>
            <a:off x="120650" y="991171"/>
            <a:ext cx="11950700" cy="4601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65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63" y="-248215"/>
            <a:ext cx="9509760" cy="1233424"/>
          </a:xfrm>
        </p:spPr>
        <p:txBody>
          <a:bodyPr>
            <a:normAutofit/>
          </a:bodyPr>
          <a:lstStyle/>
          <a:p>
            <a:r>
              <a:rPr lang="en-GB" sz="4400" dirty="0"/>
              <a:t>Born Free Foundation School Link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223" y="104023"/>
            <a:ext cx="2423426" cy="1262363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7017" y="1447108"/>
            <a:ext cx="9714411" cy="4127627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en-GB" sz="2800" b="1" dirty="0">
                <a:solidFill>
                  <a:srgbClr val="FF0000"/>
                </a:solidFill>
              </a:rPr>
              <a:t>Next steps…</a:t>
            </a:r>
          </a:p>
          <a:p>
            <a:r>
              <a:rPr lang="en-GB" sz="2800" dirty="0">
                <a:solidFill>
                  <a:schemeClr val="tx1"/>
                </a:solidFill>
              </a:rPr>
              <a:t>This term, the Eco Club will continue the link with </a:t>
            </a:r>
            <a:r>
              <a:rPr lang="en-GB" sz="2800" dirty="0" err="1">
                <a:solidFill>
                  <a:schemeClr val="tx1"/>
                </a:solidFill>
              </a:rPr>
              <a:t>Ol</a:t>
            </a:r>
            <a:r>
              <a:rPr lang="en-GB" sz="2800" dirty="0">
                <a:solidFill>
                  <a:schemeClr val="tx1"/>
                </a:solidFill>
              </a:rPr>
              <a:t> Moti Primary School.  They will make a video to teach the children all about Autumn in England as they don’t experience the same seasonal weather as us.</a:t>
            </a:r>
          </a:p>
          <a:p>
            <a:r>
              <a:rPr lang="en-GB" sz="2800" dirty="0">
                <a:solidFill>
                  <a:schemeClr val="tx1"/>
                </a:solidFill>
              </a:rPr>
              <a:t>Also, the KS2 Choir will be recording a song for the </a:t>
            </a:r>
            <a:r>
              <a:rPr lang="en-GB" sz="2800" dirty="0" err="1">
                <a:solidFill>
                  <a:schemeClr val="tx1"/>
                </a:solidFill>
              </a:rPr>
              <a:t>Ol</a:t>
            </a:r>
            <a:r>
              <a:rPr lang="en-GB" sz="2800" dirty="0">
                <a:solidFill>
                  <a:schemeClr val="tx1"/>
                </a:solidFill>
              </a:rPr>
              <a:t> Moti school children to learn.  </a:t>
            </a:r>
          </a:p>
          <a:p>
            <a:r>
              <a:rPr lang="en-GB" sz="2800" dirty="0">
                <a:solidFill>
                  <a:schemeClr val="tx1"/>
                </a:solidFill>
              </a:rPr>
              <a:t>The </a:t>
            </a:r>
            <a:r>
              <a:rPr lang="en-GB" sz="2800" dirty="0" err="1">
                <a:solidFill>
                  <a:schemeClr val="tx1"/>
                </a:solidFill>
              </a:rPr>
              <a:t>Ol</a:t>
            </a:r>
            <a:r>
              <a:rPr lang="en-GB" sz="2800" dirty="0">
                <a:solidFill>
                  <a:schemeClr val="tx1"/>
                </a:solidFill>
              </a:rPr>
              <a:t> Moti children are also going to teach us a song in Swahili!</a:t>
            </a:r>
          </a:p>
          <a:p>
            <a:endParaRPr lang="en-GB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16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7EC894B-8672-E41B-46AA-56D8CF43B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5010C91-8CF1-1395-82F2-9380B57F6B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CB9000-3D34-44E7-8F27-71727D96B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645" y="0"/>
            <a:ext cx="9512709" cy="673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9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A7ED3-DE2D-4792-ABCD-2A3331FE6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F2E11-651B-4143-B279-715F1D4B3CA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F36590-B2AB-4C95-9EBB-FA88152B3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3630E1-AE38-4282-A282-D6A16AD6E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6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C692F-A16C-4DCB-84FA-123397D79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F9E2E-1446-4FE5-BA0D-62D56881C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C8A711-423C-4707-8442-E174E3199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4F510E-A4C2-4DF9-ABE7-475FB4CB1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09" y="207719"/>
            <a:ext cx="11185782" cy="629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C692F-A16C-4DCB-84FA-123397D79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F9E2E-1446-4FE5-BA0D-62D56881C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C8A711-423C-4707-8442-E174E3199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02" y="0"/>
            <a:ext cx="11314811" cy="637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0123C025-F169-4F27-AA27-DB88316F4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4640">
            <a:off x="175722" y="171122"/>
            <a:ext cx="6652781" cy="6468711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19968BEE-A775-4B19-8FED-0670EBF93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2686">
            <a:off x="4114801" y="171123"/>
            <a:ext cx="8122770" cy="623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2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DD35316E-865D-4EF7-A500-3A004AE26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2748">
            <a:off x="328867" y="374164"/>
            <a:ext cx="6573378" cy="6230878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3CE53250-FE39-40F0-A0B1-4A82935B7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0841">
            <a:off x="4911213" y="558005"/>
            <a:ext cx="7038455" cy="603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8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13A88484-04ED-4A20-9BD0-55A8640C5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3901">
            <a:off x="221227" y="198580"/>
            <a:ext cx="6740012" cy="6460840"/>
          </a:xfrm>
          <a:prstGeom prst="rect">
            <a:avLst/>
          </a:prstGeom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DE1BD3A2-4F2F-40F6-8653-728DAB7AB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5955">
            <a:off x="4630995" y="521128"/>
            <a:ext cx="7286808" cy="623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3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9B3F8F5B-1CC2-4340-BCCE-CCD8B801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4297">
            <a:off x="333408" y="460345"/>
            <a:ext cx="6657327" cy="5966347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F8FF8D2F-3568-4099-AA39-6D293EF0C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1113">
            <a:off x="4984955" y="461216"/>
            <a:ext cx="6865245" cy="588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nded Design Blue 16x9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084.potx" id="{22E7A37F-2161-4E4B-A340-BF7CA314E3E5}" vid="{F2416EA9-E215-4704-9EB2-B7658E7031A3}"/>
    </a:ext>
  </a:extLst>
</a:theme>
</file>

<file path=ppt/theme/theme2.xml><?xml version="1.0" encoding="utf-8"?>
<a:theme xmlns:a="http://schemas.openxmlformats.org/drawingml/2006/main" name="Office Theme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banded nature presentation with mountain sunrise photo (widescreen)</Template>
  <TotalTime>245</TotalTime>
  <Words>88</Words>
  <Application>Microsoft Office PowerPoint</Application>
  <PresentationFormat>Widescreen</PresentationFormat>
  <Paragraphs>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Corbel</vt:lpstr>
      <vt:lpstr>Euphemia</vt:lpstr>
      <vt:lpstr>Banded Design Blue 16x9</vt:lpstr>
      <vt:lpstr>Born Free Foundation School Link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Born Free Foundation School Link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Jane Wilce</dc:creator>
  <cp:lastModifiedBy>J Wilce</cp:lastModifiedBy>
  <cp:revision>10</cp:revision>
  <dcterms:created xsi:type="dcterms:W3CDTF">2022-09-22T17:47:56Z</dcterms:created>
  <dcterms:modified xsi:type="dcterms:W3CDTF">2023-01-03T14:02:35Z</dcterms:modified>
</cp:coreProperties>
</file>